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8"/>
  </p:notesMasterIdLst>
  <p:sldIdLst>
    <p:sldId id="256" r:id="rId2"/>
    <p:sldId id="257" r:id="rId3"/>
    <p:sldId id="306" r:id="rId4"/>
    <p:sldId id="258" r:id="rId5"/>
    <p:sldId id="260" r:id="rId6"/>
    <p:sldId id="261" r:id="rId7"/>
    <p:sldId id="262" r:id="rId8"/>
    <p:sldId id="307" r:id="rId9"/>
    <p:sldId id="308" r:id="rId10"/>
    <p:sldId id="269" r:id="rId11"/>
    <p:sldId id="271" r:id="rId12"/>
    <p:sldId id="272" r:id="rId13"/>
    <p:sldId id="273" r:id="rId14"/>
    <p:sldId id="274" r:id="rId15"/>
    <p:sldId id="275" r:id="rId16"/>
    <p:sldId id="276" r:id="rId17"/>
    <p:sldId id="277" r:id="rId18"/>
    <p:sldId id="310" r:id="rId19"/>
    <p:sldId id="311" r:id="rId20"/>
    <p:sldId id="312" r:id="rId21"/>
    <p:sldId id="313" r:id="rId22"/>
    <p:sldId id="278" r:id="rId23"/>
    <p:sldId id="314" r:id="rId24"/>
    <p:sldId id="315" r:id="rId25"/>
    <p:sldId id="316" r:id="rId26"/>
    <p:sldId id="317" r:id="rId27"/>
  </p:sldIdLst>
  <p:sldSz cx="9144000" cy="5143500" type="screen16x9"/>
  <p:notesSz cx="6858000" cy="9144000"/>
  <p:embeddedFontLst>
    <p:embeddedFont>
      <p:font typeface="Bebas Neue" charset="0"/>
      <p:regular r:id="rId29"/>
    </p:embeddedFont>
    <p:embeddedFont>
      <p:font typeface="Montserrat" charset="0"/>
      <p:regular r:id="rId30"/>
      <p:bold r:id="rId31"/>
      <p:italic r:id="rId32"/>
      <p:boldItalic r:id="rId33"/>
    </p:embeddedFont>
    <p:embeddedFont>
      <p:font typeface="PT Sans" charset="0"/>
      <p:regular r:id="rId34"/>
      <p:bold r:id="rId35"/>
      <p:italic r:id="rId36"/>
      <p:boldItalic r:id="rId37"/>
    </p:embeddedFont>
    <p:embeddedFont>
      <p:font typeface="Montserrat Black" charset="0"/>
      <p:bold r:id="rId38"/>
      <p:boldItalic r:id="rId39"/>
    </p:embeddedFont>
    <p:embeddedFont>
      <p:font typeface="Anaheim" charset="0"/>
      <p:regular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E52"/>
    <a:srgbClr val="238B99"/>
    <a:srgbClr val="27BB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FEEB197F-BD5F-452D-A8C2-295B511A0487}">
  <a:tblStyle styleId="{FEEB197F-BD5F-452D-A8C2-295B511A048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128" autoAdjust="0"/>
  </p:normalViewPr>
  <p:slideViewPr>
    <p:cSldViewPr>
      <p:cViewPr>
        <p:scale>
          <a:sx n="75" d="100"/>
          <a:sy n="75" d="100"/>
        </p:scale>
        <p:origin x="-1236" y="-3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18371760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7"/>
        <p:cNvGrpSpPr/>
        <p:nvPr/>
      </p:nvGrpSpPr>
      <p:grpSpPr>
        <a:xfrm>
          <a:off x="0" y="0"/>
          <a:ext cx="0" cy="0"/>
          <a:chOff x="0" y="0"/>
          <a:chExt cx="0" cy="0"/>
        </a:xfrm>
      </p:grpSpPr>
      <p:sp>
        <p:nvSpPr>
          <p:cNvPr id="1818" name="Google Shape;1818;g14ca49efd4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9" name="Google Shape;1819;g14ca49efd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g1734a882cf6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4" name="Google Shape;1854;g1734a882cf6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g1734a882cf6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4" name="Google Shape;1874;g1734a882cf6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7"/>
        <p:cNvGrpSpPr/>
        <p:nvPr/>
      </p:nvGrpSpPr>
      <p:grpSpPr>
        <a:xfrm>
          <a:off x="0" y="0"/>
          <a:ext cx="0" cy="0"/>
          <a:chOff x="0" y="0"/>
          <a:chExt cx="0" cy="0"/>
        </a:xfrm>
      </p:grpSpPr>
      <p:sp>
        <p:nvSpPr>
          <p:cNvPr id="1898" name="Google Shape;1898;g14d33840f0f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9" name="Google Shape;1899;g14d33840f0f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7"/>
        <p:cNvGrpSpPr/>
        <p:nvPr/>
      </p:nvGrpSpPr>
      <p:grpSpPr>
        <a:xfrm>
          <a:off x="0" y="0"/>
          <a:ext cx="0" cy="0"/>
          <a:chOff x="0" y="0"/>
          <a:chExt cx="0" cy="0"/>
        </a:xfrm>
      </p:grpSpPr>
      <p:sp>
        <p:nvSpPr>
          <p:cNvPr id="1918" name="Google Shape;1918;g14d33840f0f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9" name="Google Shape;1919;g14d33840f0f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0"/>
        <p:cNvGrpSpPr/>
        <p:nvPr/>
      </p:nvGrpSpPr>
      <p:grpSpPr>
        <a:xfrm>
          <a:off x="0" y="0"/>
          <a:ext cx="0" cy="0"/>
          <a:chOff x="0" y="0"/>
          <a:chExt cx="0" cy="0"/>
        </a:xfrm>
      </p:grpSpPr>
      <p:sp>
        <p:nvSpPr>
          <p:cNvPr id="1961" name="Google Shape;1961;g1734a882cf6_0_1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2" name="Google Shape;1962;g1734a882cf6_0_1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g1734a882cf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4" name="Google Shape;1254;g1734a882cf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1734a882cf6_0_1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1734a882cf6_0_1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6"/>
        <p:cNvGrpSpPr/>
        <p:nvPr/>
      </p:nvGrpSpPr>
      <p:grpSpPr>
        <a:xfrm>
          <a:off x="0" y="0"/>
          <a:ext cx="0" cy="0"/>
          <a:chOff x="0" y="0"/>
          <a:chExt cx="0" cy="0"/>
        </a:xfrm>
      </p:grpSpPr>
      <p:sp>
        <p:nvSpPr>
          <p:cNvPr id="1637" name="Google Shape;1637;g1734a882cf6_0_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8" name="Google Shape;1638;g1734a882cf6_0_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2"/>
        <p:cNvGrpSpPr/>
        <p:nvPr/>
      </p:nvGrpSpPr>
      <p:grpSpPr>
        <a:xfrm>
          <a:off x="0" y="0"/>
          <a:ext cx="0" cy="0"/>
          <a:chOff x="0" y="0"/>
          <a:chExt cx="0" cy="0"/>
        </a:xfrm>
      </p:grpSpPr>
      <p:sp>
        <p:nvSpPr>
          <p:cNvPr id="1673" name="Google Shape;1673;g1734a882cf6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4" name="Google Shape;1674;g1734a882cf6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1734a882cf6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1734a882cf6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256688"/>
            <a:ext cx="7033800" cy="2193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21113"/>
            <a:ext cx="4528800" cy="365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4780389" y="2513201"/>
            <a:ext cx="5036265" cy="4113315"/>
            <a:chOff x="4780389" y="2513201"/>
            <a:chExt cx="5036265" cy="4113315"/>
          </a:xfrm>
        </p:grpSpPr>
        <p:grpSp>
          <p:nvGrpSpPr>
            <p:cNvPr id="12" name="Google Shape;12;p2"/>
            <p:cNvGrpSpPr/>
            <p:nvPr/>
          </p:nvGrpSpPr>
          <p:grpSpPr>
            <a:xfrm>
              <a:off x="4780389" y="2513201"/>
              <a:ext cx="5036265" cy="4113315"/>
              <a:chOff x="4673664" y="2214101"/>
              <a:chExt cx="5036265" cy="4113315"/>
            </a:xfrm>
          </p:grpSpPr>
          <p:sp>
            <p:nvSpPr>
              <p:cNvPr id="13" name="Google Shape;13;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4673664" y="2214101"/>
                <a:ext cx="5036265" cy="4113315"/>
                <a:chOff x="4673664" y="2214101"/>
                <a:chExt cx="5036265" cy="4113315"/>
              </a:xfrm>
            </p:grpSpPr>
            <p:grpSp>
              <p:nvGrpSpPr>
                <p:cNvPr id="15" name="Google Shape;15;p2"/>
                <p:cNvGrpSpPr/>
                <p:nvPr/>
              </p:nvGrpSpPr>
              <p:grpSpPr>
                <a:xfrm>
                  <a:off x="4673664" y="2214101"/>
                  <a:ext cx="5036265" cy="4113315"/>
                  <a:chOff x="3825164" y="427026"/>
                  <a:chExt cx="5036265" cy="4113315"/>
                </a:xfrm>
              </p:grpSpPr>
              <p:sp>
                <p:nvSpPr>
                  <p:cNvPr id="16" name="Google Shape;16;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44;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 name="Google Shape;52;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2"/>
          <p:cNvGrpSpPr/>
          <p:nvPr/>
        </p:nvGrpSpPr>
        <p:grpSpPr>
          <a:xfrm>
            <a:off x="-3382536" y="-1517162"/>
            <a:ext cx="5036265" cy="4113315"/>
            <a:chOff x="4780389" y="2513201"/>
            <a:chExt cx="5036265" cy="4113315"/>
          </a:xfrm>
        </p:grpSpPr>
        <p:grpSp>
          <p:nvGrpSpPr>
            <p:cNvPr id="56" name="Google Shape;56;p2"/>
            <p:cNvGrpSpPr/>
            <p:nvPr/>
          </p:nvGrpSpPr>
          <p:grpSpPr>
            <a:xfrm>
              <a:off x="4780389" y="2513201"/>
              <a:ext cx="5036265" cy="4113315"/>
              <a:chOff x="4673664" y="2214101"/>
              <a:chExt cx="5036265" cy="4113315"/>
            </a:xfrm>
          </p:grpSpPr>
          <p:sp>
            <p:nvSpPr>
              <p:cNvPr id="57" name="Google Shape;57;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58;p2"/>
              <p:cNvGrpSpPr/>
              <p:nvPr/>
            </p:nvGrpSpPr>
            <p:grpSpPr>
              <a:xfrm>
                <a:off x="4673664" y="2214101"/>
                <a:ext cx="5036265" cy="4113315"/>
                <a:chOff x="4673664" y="2214101"/>
                <a:chExt cx="5036265" cy="4113315"/>
              </a:xfrm>
            </p:grpSpPr>
            <p:grpSp>
              <p:nvGrpSpPr>
                <p:cNvPr id="59" name="Google Shape;59;p2"/>
                <p:cNvGrpSpPr/>
                <p:nvPr/>
              </p:nvGrpSpPr>
              <p:grpSpPr>
                <a:xfrm>
                  <a:off x="4673664" y="2214101"/>
                  <a:ext cx="5036265" cy="4113315"/>
                  <a:chOff x="3825164" y="427026"/>
                  <a:chExt cx="5036265" cy="4113315"/>
                </a:xfrm>
              </p:grpSpPr>
              <p:sp>
                <p:nvSpPr>
                  <p:cNvPr id="60" name="Google Shape;60;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6" name="Google Shape;96;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646"/>
        <p:cNvGrpSpPr/>
        <p:nvPr/>
      </p:nvGrpSpPr>
      <p:grpSpPr>
        <a:xfrm>
          <a:off x="0" y="0"/>
          <a:ext cx="0" cy="0"/>
          <a:chOff x="0" y="0"/>
          <a:chExt cx="0" cy="0"/>
        </a:xfrm>
      </p:grpSpPr>
      <p:sp>
        <p:nvSpPr>
          <p:cNvPr id="647" name="Google Shape;647;p16"/>
          <p:cNvSpPr txBox="1">
            <a:spLocks noGrp="1"/>
          </p:cNvSpPr>
          <p:nvPr>
            <p:ph type="title"/>
          </p:nvPr>
        </p:nvSpPr>
        <p:spPr>
          <a:xfrm>
            <a:off x="720000" y="539500"/>
            <a:ext cx="7710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48" name="Google Shape;648;p16"/>
          <p:cNvSpPr txBox="1">
            <a:spLocks noGrp="1"/>
          </p:cNvSpPr>
          <p:nvPr>
            <p:ph type="subTitle" idx="1"/>
          </p:nvPr>
        </p:nvSpPr>
        <p:spPr>
          <a:xfrm>
            <a:off x="720000" y="1448250"/>
            <a:ext cx="4466400" cy="238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000"/>
              <a:buFont typeface="Anaheim"/>
              <a:buChar char="◆"/>
              <a:defRPr/>
            </a:lvl1pPr>
            <a:lvl2pPr lvl="1" algn="ctr" rtl="0">
              <a:lnSpc>
                <a:spcPct val="100000"/>
              </a:lnSpc>
              <a:spcBef>
                <a:spcPts val="0"/>
              </a:spcBef>
              <a:spcAft>
                <a:spcPts val="0"/>
              </a:spcAft>
              <a:buClr>
                <a:srgbClr val="595959"/>
              </a:buClr>
              <a:buSzPts val="1400"/>
              <a:buFont typeface="Anaheim"/>
              <a:buChar char="○"/>
              <a:defRPr/>
            </a:lvl2pPr>
            <a:lvl3pPr lvl="2" algn="ctr" rtl="0">
              <a:lnSpc>
                <a:spcPct val="100000"/>
              </a:lnSpc>
              <a:spcBef>
                <a:spcPts val="0"/>
              </a:spcBef>
              <a:spcAft>
                <a:spcPts val="0"/>
              </a:spcAft>
              <a:buClr>
                <a:srgbClr val="595959"/>
              </a:buClr>
              <a:buSzPts val="1400"/>
              <a:buFont typeface="Anaheim"/>
              <a:buChar char="■"/>
              <a:defRPr/>
            </a:lvl3pPr>
            <a:lvl4pPr lvl="3" algn="ctr" rtl="0">
              <a:lnSpc>
                <a:spcPct val="100000"/>
              </a:lnSpc>
              <a:spcBef>
                <a:spcPts val="0"/>
              </a:spcBef>
              <a:spcAft>
                <a:spcPts val="0"/>
              </a:spcAft>
              <a:buClr>
                <a:srgbClr val="595959"/>
              </a:buClr>
              <a:buSzPts val="1400"/>
              <a:buFont typeface="Anaheim"/>
              <a:buChar char="●"/>
              <a:defRPr/>
            </a:lvl4pPr>
            <a:lvl5pPr lvl="4" algn="ctr" rtl="0">
              <a:lnSpc>
                <a:spcPct val="100000"/>
              </a:lnSpc>
              <a:spcBef>
                <a:spcPts val="0"/>
              </a:spcBef>
              <a:spcAft>
                <a:spcPts val="0"/>
              </a:spcAft>
              <a:buClr>
                <a:srgbClr val="595959"/>
              </a:buClr>
              <a:buSzPts val="1400"/>
              <a:buFont typeface="Anaheim"/>
              <a:buChar char="○"/>
              <a:defRPr/>
            </a:lvl5pPr>
            <a:lvl6pPr lvl="5" algn="ctr" rtl="0">
              <a:lnSpc>
                <a:spcPct val="100000"/>
              </a:lnSpc>
              <a:spcBef>
                <a:spcPts val="0"/>
              </a:spcBef>
              <a:spcAft>
                <a:spcPts val="0"/>
              </a:spcAft>
              <a:buClr>
                <a:srgbClr val="595959"/>
              </a:buClr>
              <a:buSzPts val="1400"/>
              <a:buFont typeface="Anaheim"/>
              <a:buChar char="■"/>
              <a:defRPr/>
            </a:lvl6pPr>
            <a:lvl7pPr lvl="6" algn="ctr" rtl="0">
              <a:lnSpc>
                <a:spcPct val="100000"/>
              </a:lnSpc>
              <a:spcBef>
                <a:spcPts val="0"/>
              </a:spcBef>
              <a:spcAft>
                <a:spcPts val="0"/>
              </a:spcAft>
              <a:buClr>
                <a:srgbClr val="595959"/>
              </a:buClr>
              <a:buSzPts val="1400"/>
              <a:buFont typeface="Anaheim"/>
              <a:buChar char="●"/>
              <a:defRPr/>
            </a:lvl7pPr>
            <a:lvl8pPr lvl="7" algn="ctr" rtl="0">
              <a:lnSpc>
                <a:spcPct val="100000"/>
              </a:lnSpc>
              <a:spcBef>
                <a:spcPts val="0"/>
              </a:spcBef>
              <a:spcAft>
                <a:spcPts val="0"/>
              </a:spcAft>
              <a:buClr>
                <a:srgbClr val="595959"/>
              </a:buClr>
              <a:buSzPts val="1400"/>
              <a:buFont typeface="Anaheim"/>
              <a:buChar char="○"/>
              <a:defRPr/>
            </a:lvl8pPr>
            <a:lvl9pPr lvl="8" algn="ctr" rtl="0">
              <a:lnSpc>
                <a:spcPct val="100000"/>
              </a:lnSpc>
              <a:spcBef>
                <a:spcPts val="0"/>
              </a:spcBef>
              <a:spcAft>
                <a:spcPts val="0"/>
              </a:spcAft>
              <a:buClr>
                <a:srgbClr val="595959"/>
              </a:buClr>
              <a:buSzPts val="1400"/>
              <a:buFont typeface="Anaheim"/>
              <a:buChar char="■"/>
              <a:defRPr/>
            </a:lvl9pPr>
          </a:lstStyle>
          <a:p>
            <a:endParaRPr/>
          </a:p>
        </p:txBody>
      </p:sp>
      <p:grpSp>
        <p:nvGrpSpPr>
          <p:cNvPr id="649" name="Google Shape;649;p16"/>
          <p:cNvGrpSpPr/>
          <p:nvPr/>
        </p:nvGrpSpPr>
        <p:grpSpPr>
          <a:xfrm rot="10800000">
            <a:off x="5530217" y="3471726"/>
            <a:ext cx="3811962" cy="1913484"/>
            <a:chOff x="4673664" y="4413931"/>
            <a:chExt cx="3811962" cy="1913484"/>
          </a:xfrm>
        </p:grpSpPr>
        <p:grpSp>
          <p:nvGrpSpPr>
            <p:cNvPr id="650" name="Google Shape;650;p16"/>
            <p:cNvGrpSpPr/>
            <p:nvPr/>
          </p:nvGrpSpPr>
          <p:grpSpPr>
            <a:xfrm>
              <a:off x="4673664" y="4413931"/>
              <a:ext cx="3811962" cy="1913484"/>
              <a:chOff x="3825164" y="2626856"/>
              <a:chExt cx="3811962" cy="1913484"/>
            </a:xfrm>
          </p:grpSpPr>
          <p:sp>
            <p:nvSpPr>
              <p:cNvPr id="651" name="Google Shape;651;p16"/>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6"/>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6"/>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6"/>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6"/>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6"/>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6"/>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6"/>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6"/>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6"/>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6"/>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6"/>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6"/>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 name="Google Shape;664;p16"/>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6"/>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6"/>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6"/>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668"/>
        <p:cNvGrpSpPr/>
        <p:nvPr/>
      </p:nvGrpSpPr>
      <p:grpSpPr>
        <a:xfrm>
          <a:off x="0" y="0"/>
          <a:ext cx="0" cy="0"/>
          <a:chOff x="0" y="0"/>
          <a:chExt cx="0" cy="0"/>
        </a:xfrm>
      </p:grpSpPr>
      <p:sp>
        <p:nvSpPr>
          <p:cNvPr id="669" name="Google Shape;669;p17"/>
          <p:cNvSpPr txBox="1">
            <a:spLocks noGrp="1"/>
          </p:cNvSpPr>
          <p:nvPr>
            <p:ph type="title"/>
          </p:nvPr>
        </p:nvSpPr>
        <p:spPr>
          <a:xfrm>
            <a:off x="5026800" y="1720586"/>
            <a:ext cx="3157500" cy="1078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70" name="Google Shape;670;p17"/>
          <p:cNvSpPr txBox="1">
            <a:spLocks noGrp="1"/>
          </p:cNvSpPr>
          <p:nvPr>
            <p:ph type="subTitle" idx="1"/>
          </p:nvPr>
        </p:nvSpPr>
        <p:spPr>
          <a:xfrm>
            <a:off x="5027018" y="2799063"/>
            <a:ext cx="3157500" cy="1080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671" name="Google Shape;671;p17"/>
          <p:cNvGrpSpPr/>
          <p:nvPr/>
        </p:nvGrpSpPr>
        <p:grpSpPr>
          <a:xfrm>
            <a:off x="-958305" y="3475515"/>
            <a:ext cx="1961773" cy="2399979"/>
            <a:chOff x="108580" y="3135490"/>
            <a:chExt cx="1961773" cy="2399979"/>
          </a:xfrm>
        </p:grpSpPr>
        <p:sp>
          <p:nvSpPr>
            <p:cNvPr id="672" name="Google Shape;672;p17"/>
            <p:cNvSpPr/>
            <p:nvPr/>
          </p:nvSpPr>
          <p:spPr>
            <a:xfrm rot="-157512" flipH="1">
              <a:off x="1392148" y="33295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7"/>
            <p:cNvSpPr/>
            <p:nvPr/>
          </p:nvSpPr>
          <p:spPr>
            <a:xfrm rot="-157512" flipH="1">
              <a:off x="1064998" y="38641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7"/>
            <p:cNvSpPr/>
            <p:nvPr/>
          </p:nvSpPr>
          <p:spPr>
            <a:xfrm rot="-157512" flipH="1">
              <a:off x="1364223" y="440671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7"/>
            <p:cNvSpPr/>
            <p:nvPr/>
          </p:nvSpPr>
          <p:spPr>
            <a:xfrm rot="-157512" flipH="1">
              <a:off x="119483" y="438279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 name="Google Shape;676;p17"/>
            <p:cNvGrpSpPr/>
            <p:nvPr/>
          </p:nvGrpSpPr>
          <p:grpSpPr>
            <a:xfrm>
              <a:off x="108580" y="3135490"/>
              <a:ext cx="1961773" cy="2399979"/>
              <a:chOff x="108580" y="3135490"/>
              <a:chExt cx="1961773" cy="2399979"/>
            </a:xfrm>
          </p:grpSpPr>
          <p:sp>
            <p:nvSpPr>
              <p:cNvPr id="677" name="Google Shape;677;p17"/>
              <p:cNvSpPr/>
              <p:nvPr/>
            </p:nvSpPr>
            <p:spPr>
              <a:xfrm rot="-157512" flipH="1">
                <a:off x="1376547" y="4265784"/>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7"/>
              <p:cNvSpPr/>
              <p:nvPr/>
            </p:nvSpPr>
            <p:spPr>
              <a:xfrm rot="-157512" flipH="1">
                <a:off x="1077325" y="3715820"/>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7"/>
              <p:cNvSpPr/>
              <p:nvPr/>
            </p:nvSpPr>
            <p:spPr>
              <a:xfrm rot="-157512" flipH="1">
                <a:off x="1404013" y="3181711"/>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7"/>
              <p:cNvSpPr/>
              <p:nvPr/>
            </p:nvSpPr>
            <p:spPr>
              <a:xfrm rot="-157512" flipH="1">
                <a:off x="451466" y="3699965"/>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7"/>
              <p:cNvSpPr/>
              <p:nvPr/>
            </p:nvSpPr>
            <p:spPr>
              <a:xfrm rot="-157512" flipH="1">
                <a:off x="152244" y="3150001"/>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7"/>
              <p:cNvSpPr/>
              <p:nvPr/>
            </p:nvSpPr>
            <p:spPr>
              <a:xfrm rot="-157512" flipH="1">
                <a:off x="778129" y="3165856"/>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7"/>
              <p:cNvSpPr/>
              <p:nvPr/>
            </p:nvSpPr>
            <p:spPr>
              <a:xfrm rot="-157512" flipH="1">
                <a:off x="124753" y="4234050"/>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7"/>
              <p:cNvSpPr/>
              <p:nvPr/>
            </p:nvSpPr>
            <p:spPr>
              <a:xfrm rot="-157512" flipH="1">
                <a:off x="423974" y="4784014"/>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7"/>
              <p:cNvSpPr/>
              <p:nvPr/>
            </p:nvSpPr>
            <p:spPr>
              <a:xfrm rot="-157512" flipH="1">
                <a:off x="1049859" y="4799893"/>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6" name="Google Shape;686;p17"/>
          <p:cNvGrpSpPr/>
          <p:nvPr/>
        </p:nvGrpSpPr>
        <p:grpSpPr>
          <a:xfrm>
            <a:off x="7250837" y="-355553"/>
            <a:ext cx="1934332" cy="1332011"/>
            <a:chOff x="7107962" y="-355553"/>
            <a:chExt cx="1934332" cy="1332011"/>
          </a:xfrm>
        </p:grpSpPr>
        <p:sp>
          <p:nvSpPr>
            <p:cNvPr id="687" name="Google Shape;687;p17"/>
            <p:cNvSpPr/>
            <p:nvPr/>
          </p:nvSpPr>
          <p:spPr>
            <a:xfrm rot="-157512" flipH="1">
              <a:off x="7124135" y="209124"/>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7"/>
            <p:cNvSpPr/>
            <p:nvPr/>
          </p:nvSpPr>
          <p:spPr>
            <a:xfrm rot="-157512" flipH="1">
              <a:off x="7112323" y="35256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7"/>
            <p:cNvSpPr/>
            <p:nvPr/>
          </p:nvSpPr>
          <p:spPr>
            <a:xfrm rot="-157512" flipH="1">
              <a:off x="7729061" y="729798"/>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7"/>
            <p:cNvSpPr/>
            <p:nvPr/>
          </p:nvSpPr>
          <p:spPr>
            <a:xfrm rot="-157512" flipH="1">
              <a:off x="7756527" y="-354275"/>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7"/>
            <p:cNvSpPr/>
            <p:nvPr/>
          </p:nvSpPr>
          <p:spPr>
            <a:xfrm rot="-157512" flipH="1">
              <a:off x="8076682" y="-30913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7"/>
            <p:cNvSpPr/>
            <p:nvPr/>
          </p:nvSpPr>
          <p:spPr>
            <a:xfrm rot="-157512" flipH="1">
              <a:off x="7450823" y="-32498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7"/>
            <p:cNvSpPr/>
            <p:nvPr/>
          </p:nvSpPr>
          <p:spPr>
            <a:xfrm rot="-157512" flipH="1">
              <a:off x="8375904" y="240832"/>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7"/>
            <p:cNvSpPr/>
            <p:nvPr/>
          </p:nvSpPr>
          <p:spPr>
            <a:xfrm rot="-157512" flipH="1">
              <a:off x="7750020" y="224978"/>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3">
  <p:cSld name="CUSTOM_12">
    <p:spTree>
      <p:nvGrpSpPr>
        <p:cNvPr id="1" name="Shape 695"/>
        <p:cNvGrpSpPr/>
        <p:nvPr/>
      </p:nvGrpSpPr>
      <p:grpSpPr>
        <a:xfrm>
          <a:off x="0" y="0"/>
          <a:ext cx="0" cy="0"/>
          <a:chOff x="0" y="0"/>
          <a:chExt cx="0" cy="0"/>
        </a:xfrm>
      </p:grpSpPr>
      <p:grpSp>
        <p:nvGrpSpPr>
          <p:cNvPr id="696" name="Google Shape;696;p18"/>
          <p:cNvGrpSpPr/>
          <p:nvPr/>
        </p:nvGrpSpPr>
        <p:grpSpPr>
          <a:xfrm flipH="1">
            <a:off x="7223396" y="3475515"/>
            <a:ext cx="1961773" cy="2399979"/>
            <a:chOff x="108580" y="3135490"/>
            <a:chExt cx="1961773" cy="2399979"/>
          </a:xfrm>
        </p:grpSpPr>
        <p:sp>
          <p:nvSpPr>
            <p:cNvPr id="697" name="Google Shape;697;p18"/>
            <p:cNvSpPr/>
            <p:nvPr/>
          </p:nvSpPr>
          <p:spPr>
            <a:xfrm rot="-157512" flipH="1">
              <a:off x="1392148" y="33295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8"/>
            <p:cNvSpPr/>
            <p:nvPr/>
          </p:nvSpPr>
          <p:spPr>
            <a:xfrm rot="-157512" flipH="1">
              <a:off x="1064998" y="38641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8"/>
            <p:cNvSpPr/>
            <p:nvPr/>
          </p:nvSpPr>
          <p:spPr>
            <a:xfrm rot="-157512" flipH="1">
              <a:off x="1364223" y="440671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8"/>
            <p:cNvSpPr/>
            <p:nvPr/>
          </p:nvSpPr>
          <p:spPr>
            <a:xfrm rot="-157512" flipH="1">
              <a:off x="119483" y="438279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 name="Google Shape;701;p18"/>
            <p:cNvGrpSpPr/>
            <p:nvPr/>
          </p:nvGrpSpPr>
          <p:grpSpPr>
            <a:xfrm>
              <a:off x="108580" y="3135490"/>
              <a:ext cx="1961773" cy="2399979"/>
              <a:chOff x="108580" y="3135490"/>
              <a:chExt cx="1961773" cy="2399979"/>
            </a:xfrm>
          </p:grpSpPr>
          <p:sp>
            <p:nvSpPr>
              <p:cNvPr id="702" name="Google Shape;702;p18"/>
              <p:cNvSpPr/>
              <p:nvPr/>
            </p:nvSpPr>
            <p:spPr>
              <a:xfrm rot="-157512" flipH="1">
                <a:off x="1376547" y="4265784"/>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8"/>
              <p:cNvSpPr/>
              <p:nvPr/>
            </p:nvSpPr>
            <p:spPr>
              <a:xfrm rot="-157512" flipH="1">
                <a:off x="1077325" y="3715820"/>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8"/>
              <p:cNvSpPr/>
              <p:nvPr/>
            </p:nvSpPr>
            <p:spPr>
              <a:xfrm rot="-157512" flipH="1">
                <a:off x="1404013" y="3181711"/>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8"/>
              <p:cNvSpPr/>
              <p:nvPr/>
            </p:nvSpPr>
            <p:spPr>
              <a:xfrm rot="-157512" flipH="1">
                <a:off x="451466" y="3699965"/>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8"/>
              <p:cNvSpPr/>
              <p:nvPr/>
            </p:nvSpPr>
            <p:spPr>
              <a:xfrm rot="-157512" flipH="1">
                <a:off x="152244" y="3150001"/>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8"/>
              <p:cNvSpPr/>
              <p:nvPr/>
            </p:nvSpPr>
            <p:spPr>
              <a:xfrm rot="-157512" flipH="1">
                <a:off x="778129" y="3165856"/>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8"/>
              <p:cNvSpPr/>
              <p:nvPr/>
            </p:nvSpPr>
            <p:spPr>
              <a:xfrm rot="-157512" flipH="1">
                <a:off x="124753" y="4234050"/>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8"/>
              <p:cNvSpPr/>
              <p:nvPr/>
            </p:nvSpPr>
            <p:spPr>
              <a:xfrm rot="-157512" flipH="1">
                <a:off x="423974" y="4784014"/>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8"/>
              <p:cNvSpPr/>
              <p:nvPr/>
            </p:nvSpPr>
            <p:spPr>
              <a:xfrm rot="-157512" flipH="1">
                <a:off x="1049859" y="4799893"/>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1" name="Google Shape;711;p18"/>
          <p:cNvGrpSpPr/>
          <p:nvPr/>
        </p:nvGrpSpPr>
        <p:grpSpPr>
          <a:xfrm flipH="1">
            <a:off x="-253943" y="-355553"/>
            <a:ext cx="1934332" cy="1332011"/>
            <a:chOff x="7107962" y="-355553"/>
            <a:chExt cx="1934332" cy="1332011"/>
          </a:xfrm>
        </p:grpSpPr>
        <p:sp>
          <p:nvSpPr>
            <p:cNvPr id="712" name="Google Shape;712;p18"/>
            <p:cNvSpPr/>
            <p:nvPr/>
          </p:nvSpPr>
          <p:spPr>
            <a:xfrm rot="-157512" flipH="1">
              <a:off x="7124135" y="209124"/>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8"/>
            <p:cNvSpPr/>
            <p:nvPr/>
          </p:nvSpPr>
          <p:spPr>
            <a:xfrm rot="-157512" flipH="1">
              <a:off x="7112323" y="35256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8"/>
            <p:cNvSpPr/>
            <p:nvPr/>
          </p:nvSpPr>
          <p:spPr>
            <a:xfrm rot="-157512" flipH="1">
              <a:off x="7729061" y="729798"/>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8"/>
            <p:cNvSpPr/>
            <p:nvPr/>
          </p:nvSpPr>
          <p:spPr>
            <a:xfrm rot="-157512" flipH="1">
              <a:off x="7756527" y="-354275"/>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8"/>
            <p:cNvSpPr/>
            <p:nvPr/>
          </p:nvSpPr>
          <p:spPr>
            <a:xfrm rot="-157512" flipH="1">
              <a:off x="8076682" y="-30913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8"/>
            <p:cNvSpPr/>
            <p:nvPr/>
          </p:nvSpPr>
          <p:spPr>
            <a:xfrm rot="-157512" flipH="1">
              <a:off x="7450823" y="-32498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8"/>
            <p:cNvSpPr/>
            <p:nvPr/>
          </p:nvSpPr>
          <p:spPr>
            <a:xfrm rot="-157512" flipH="1">
              <a:off x="8375904" y="240832"/>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8"/>
            <p:cNvSpPr/>
            <p:nvPr/>
          </p:nvSpPr>
          <p:spPr>
            <a:xfrm rot="-157512" flipH="1">
              <a:off x="7750020" y="224978"/>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 name="Google Shape;720;p18"/>
          <p:cNvSpPr txBox="1">
            <a:spLocks noGrp="1"/>
          </p:cNvSpPr>
          <p:nvPr>
            <p:ph type="title"/>
          </p:nvPr>
        </p:nvSpPr>
        <p:spPr>
          <a:xfrm>
            <a:off x="720000" y="1673500"/>
            <a:ext cx="44664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21" name="Google Shape;721;p18"/>
          <p:cNvSpPr txBox="1">
            <a:spLocks noGrp="1"/>
          </p:cNvSpPr>
          <p:nvPr>
            <p:ph type="subTitle" idx="1"/>
          </p:nvPr>
        </p:nvSpPr>
        <p:spPr>
          <a:xfrm>
            <a:off x="720000" y="2246200"/>
            <a:ext cx="4466400" cy="139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000"/>
              <a:buFont typeface="Anaheim"/>
              <a:buChar char="◆"/>
              <a:defRPr/>
            </a:lvl1pPr>
            <a:lvl2pPr lvl="1" algn="ctr" rtl="0">
              <a:lnSpc>
                <a:spcPct val="100000"/>
              </a:lnSpc>
              <a:spcBef>
                <a:spcPts val="0"/>
              </a:spcBef>
              <a:spcAft>
                <a:spcPts val="0"/>
              </a:spcAft>
              <a:buClr>
                <a:srgbClr val="595959"/>
              </a:buClr>
              <a:buSzPts val="1400"/>
              <a:buFont typeface="Anaheim"/>
              <a:buChar char="○"/>
              <a:defRPr/>
            </a:lvl2pPr>
            <a:lvl3pPr lvl="2" algn="ctr" rtl="0">
              <a:lnSpc>
                <a:spcPct val="100000"/>
              </a:lnSpc>
              <a:spcBef>
                <a:spcPts val="0"/>
              </a:spcBef>
              <a:spcAft>
                <a:spcPts val="0"/>
              </a:spcAft>
              <a:buClr>
                <a:srgbClr val="595959"/>
              </a:buClr>
              <a:buSzPts val="1400"/>
              <a:buFont typeface="Anaheim"/>
              <a:buChar char="■"/>
              <a:defRPr/>
            </a:lvl3pPr>
            <a:lvl4pPr lvl="3" algn="ctr" rtl="0">
              <a:lnSpc>
                <a:spcPct val="100000"/>
              </a:lnSpc>
              <a:spcBef>
                <a:spcPts val="0"/>
              </a:spcBef>
              <a:spcAft>
                <a:spcPts val="0"/>
              </a:spcAft>
              <a:buClr>
                <a:srgbClr val="595959"/>
              </a:buClr>
              <a:buSzPts val="1400"/>
              <a:buFont typeface="Anaheim"/>
              <a:buChar char="●"/>
              <a:defRPr/>
            </a:lvl4pPr>
            <a:lvl5pPr lvl="4" algn="ctr" rtl="0">
              <a:lnSpc>
                <a:spcPct val="100000"/>
              </a:lnSpc>
              <a:spcBef>
                <a:spcPts val="0"/>
              </a:spcBef>
              <a:spcAft>
                <a:spcPts val="0"/>
              </a:spcAft>
              <a:buClr>
                <a:srgbClr val="595959"/>
              </a:buClr>
              <a:buSzPts val="1400"/>
              <a:buFont typeface="Anaheim"/>
              <a:buChar char="○"/>
              <a:defRPr/>
            </a:lvl5pPr>
            <a:lvl6pPr lvl="5" algn="ctr" rtl="0">
              <a:lnSpc>
                <a:spcPct val="100000"/>
              </a:lnSpc>
              <a:spcBef>
                <a:spcPts val="0"/>
              </a:spcBef>
              <a:spcAft>
                <a:spcPts val="0"/>
              </a:spcAft>
              <a:buClr>
                <a:srgbClr val="595959"/>
              </a:buClr>
              <a:buSzPts val="1400"/>
              <a:buFont typeface="Anaheim"/>
              <a:buChar char="■"/>
              <a:defRPr/>
            </a:lvl6pPr>
            <a:lvl7pPr lvl="6" algn="ctr" rtl="0">
              <a:lnSpc>
                <a:spcPct val="100000"/>
              </a:lnSpc>
              <a:spcBef>
                <a:spcPts val="0"/>
              </a:spcBef>
              <a:spcAft>
                <a:spcPts val="0"/>
              </a:spcAft>
              <a:buClr>
                <a:srgbClr val="595959"/>
              </a:buClr>
              <a:buSzPts val="1400"/>
              <a:buFont typeface="Anaheim"/>
              <a:buChar char="●"/>
              <a:defRPr/>
            </a:lvl7pPr>
            <a:lvl8pPr lvl="7" algn="ctr" rtl="0">
              <a:lnSpc>
                <a:spcPct val="100000"/>
              </a:lnSpc>
              <a:spcBef>
                <a:spcPts val="0"/>
              </a:spcBef>
              <a:spcAft>
                <a:spcPts val="0"/>
              </a:spcAft>
              <a:buClr>
                <a:srgbClr val="595959"/>
              </a:buClr>
              <a:buSzPts val="1400"/>
              <a:buFont typeface="Anaheim"/>
              <a:buChar char="○"/>
              <a:defRPr/>
            </a:lvl8pPr>
            <a:lvl9pPr lvl="8" algn="ctr" rtl="0">
              <a:lnSpc>
                <a:spcPct val="100000"/>
              </a:lnSpc>
              <a:spcBef>
                <a:spcPts val="0"/>
              </a:spcBef>
              <a:spcAft>
                <a:spcPts val="0"/>
              </a:spcAft>
              <a:buClr>
                <a:srgbClr val="595959"/>
              </a:buClr>
              <a:buSzPts val="1400"/>
              <a:buFont typeface="Anaheim"/>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4">
  <p:cSld name="CUSTOM_13">
    <p:spTree>
      <p:nvGrpSpPr>
        <p:cNvPr id="1" name="Shape 722"/>
        <p:cNvGrpSpPr/>
        <p:nvPr/>
      </p:nvGrpSpPr>
      <p:grpSpPr>
        <a:xfrm>
          <a:off x="0" y="0"/>
          <a:ext cx="0" cy="0"/>
          <a:chOff x="0" y="0"/>
          <a:chExt cx="0" cy="0"/>
        </a:xfrm>
      </p:grpSpPr>
      <p:sp>
        <p:nvSpPr>
          <p:cNvPr id="723" name="Google Shape;723;p19"/>
          <p:cNvSpPr txBox="1">
            <a:spLocks noGrp="1"/>
          </p:cNvSpPr>
          <p:nvPr>
            <p:ph type="title"/>
          </p:nvPr>
        </p:nvSpPr>
        <p:spPr>
          <a:xfrm>
            <a:off x="5026800" y="2001148"/>
            <a:ext cx="3157500" cy="576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24" name="Google Shape;724;p19"/>
          <p:cNvSpPr txBox="1">
            <a:spLocks noGrp="1"/>
          </p:cNvSpPr>
          <p:nvPr>
            <p:ph type="subTitle" idx="1"/>
          </p:nvPr>
        </p:nvSpPr>
        <p:spPr>
          <a:xfrm>
            <a:off x="5027025" y="2577134"/>
            <a:ext cx="31575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725" name="Google Shape;725;p19"/>
          <p:cNvGrpSpPr/>
          <p:nvPr/>
        </p:nvGrpSpPr>
        <p:grpSpPr>
          <a:xfrm>
            <a:off x="6950792" y="-147006"/>
            <a:ext cx="2532725" cy="1881750"/>
            <a:chOff x="7221517" y="-507956"/>
            <a:chExt cx="2532725" cy="1881750"/>
          </a:xfrm>
        </p:grpSpPr>
        <p:sp>
          <p:nvSpPr>
            <p:cNvPr id="726" name="Google Shape;726;p19"/>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9"/>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9"/>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9"/>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9"/>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9"/>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9"/>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9"/>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9"/>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9"/>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19"/>
          <p:cNvGrpSpPr/>
          <p:nvPr/>
        </p:nvGrpSpPr>
        <p:grpSpPr>
          <a:xfrm>
            <a:off x="6399342" y="3763244"/>
            <a:ext cx="2532725" cy="1881750"/>
            <a:chOff x="7221517" y="-507956"/>
            <a:chExt cx="2532725" cy="1881750"/>
          </a:xfrm>
        </p:grpSpPr>
        <p:sp>
          <p:nvSpPr>
            <p:cNvPr id="737" name="Google Shape;737;p19"/>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9"/>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9"/>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9"/>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9"/>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9"/>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9"/>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9"/>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9"/>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9"/>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809"/>
        <p:cNvGrpSpPr/>
        <p:nvPr/>
      </p:nvGrpSpPr>
      <p:grpSpPr>
        <a:xfrm>
          <a:off x="0" y="0"/>
          <a:ext cx="0" cy="0"/>
          <a:chOff x="0" y="0"/>
          <a:chExt cx="0" cy="0"/>
        </a:xfrm>
      </p:grpSpPr>
      <p:sp>
        <p:nvSpPr>
          <p:cNvPr id="810" name="Google Shape;810;p2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11" name="Google Shape;811;p22"/>
          <p:cNvSpPr txBox="1">
            <a:spLocks noGrp="1"/>
          </p:cNvSpPr>
          <p:nvPr>
            <p:ph type="subTitle" idx="1"/>
          </p:nvPr>
        </p:nvSpPr>
        <p:spPr>
          <a:xfrm>
            <a:off x="926987" y="3180750"/>
            <a:ext cx="2095200" cy="8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2" name="Google Shape;812;p22"/>
          <p:cNvSpPr txBox="1">
            <a:spLocks noGrp="1"/>
          </p:cNvSpPr>
          <p:nvPr>
            <p:ph type="subTitle" idx="2"/>
          </p:nvPr>
        </p:nvSpPr>
        <p:spPr>
          <a:xfrm>
            <a:off x="3524399" y="3180750"/>
            <a:ext cx="2095200" cy="8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3" name="Google Shape;813;p22"/>
          <p:cNvSpPr txBox="1">
            <a:spLocks noGrp="1"/>
          </p:cNvSpPr>
          <p:nvPr>
            <p:ph type="subTitle" idx="3"/>
          </p:nvPr>
        </p:nvSpPr>
        <p:spPr>
          <a:xfrm>
            <a:off x="6121811" y="3180750"/>
            <a:ext cx="2095200" cy="8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4" name="Google Shape;814;p22"/>
          <p:cNvSpPr txBox="1">
            <a:spLocks noGrp="1"/>
          </p:cNvSpPr>
          <p:nvPr>
            <p:ph type="subTitle" idx="4"/>
          </p:nvPr>
        </p:nvSpPr>
        <p:spPr>
          <a:xfrm>
            <a:off x="926987" y="2726175"/>
            <a:ext cx="2095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15" name="Google Shape;815;p22"/>
          <p:cNvSpPr txBox="1">
            <a:spLocks noGrp="1"/>
          </p:cNvSpPr>
          <p:nvPr>
            <p:ph type="subTitle" idx="5"/>
          </p:nvPr>
        </p:nvSpPr>
        <p:spPr>
          <a:xfrm>
            <a:off x="3524399" y="2726175"/>
            <a:ext cx="2095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16" name="Google Shape;816;p22"/>
          <p:cNvSpPr txBox="1">
            <a:spLocks noGrp="1"/>
          </p:cNvSpPr>
          <p:nvPr>
            <p:ph type="subTitle" idx="6"/>
          </p:nvPr>
        </p:nvSpPr>
        <p:spPr>
          <a:xfrm>
            <a:off x="6121811" y="2726175"/>
            <a:ext cx="2095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817" name="Google Shape;817;p22"/>
          <p:cNvGrpSpPr/>
          <p:nvPr/>
        </p:nvGrpSpPr>
        <p:grpSpPr>
          <a:xfrm>
            <a:off x="7221517" y="-507956"/>
            <a:ext cx="2532725" cy="1881750"/>
            <a:chOff x="7221517" y="-507956"/>
            <a:chExt cx="2532725" cy="1881750"/>
          </a:xfrm>
        </p:grpSpPr>
        <p:sp>
          <p:nvSpPr>
            <p:cNvPr id="818" name="Google Shape;818;p22"/>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2"/>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2"/>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2"/>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2"/>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2"/>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2"/>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2"/>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2"/>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2"/>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22"/>
          <p:cNvGrpSpPr/>
          <p:nvPr/>
        </p:nvGrpSpPr>
        <p:grpSpPr>
          <a:xfrm flipH="1">
            <a:off x="-836633" y="-507956"/>
            <a:ext cx="2532725" cy="1881750"/>
            <a:chOff x="7221517" y="-507956"/>
            <a:chExt cx="2532725" cy="1881750"/>
          </a:xfrm>
        </p:grpSpPr>
        <p:sp>
          <p:nvSpPr>
            <p:cNvPr id="829" name="Google Shape;829;p22"/>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2"/>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2"/>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2"/>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2"/>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2"/>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2"/>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2"/>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2"/>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2"/>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908"/>
        <p:cNvGrpSpPr/>
        <p:nvPr/>
      </p:nvGrpSpPr>
      <p:grpSpPr>
        <a:xfrm>
          <a:off x="0" y="0"/>
          <a:ext cx="0" cy="0"/>
          <a:chOff x="0" y="0"/>
          <a:chExt cx="0" cy="0"/>
        </a:xfrm>
      </p:grpSpPr>
      <p:sp>
        <p:nvSpPr>
          <p:cNvPr id="909" name="Google Shape;909;p25"/>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200"/>
              <a:buNone/>
              <a:defRPr/>
            </a:lvl1pPr>
            <a:lvl2pPr lvl="1">
              <a:spcBef>
                <a:spcPts val="0"/>
              </a:spcBef>
              <a:spcAft>
                <a:spcPts val="0"/>
              </a:spcAft>
              <a:buSzPts val="3200"/>
              <a:buNone/>
              <a:defRPr>
                <a:latin typeface="Montserrat"/>
                <a:ea typeface="Montserrat"/>
                <a:cs typeface="Montserrat"/>
                <a:sym typeface="Montserrat"/>
              </a:defRPr>
            </a:lvl2pPr>
            <a:lvl3pPr lvl="2">
              <a:spcBef>
                <a:spcPts val="0"/>
              </a:spcBef>
              <a:spcAft>
                <a:spcPts val="0"/>
              </a:spcAft>
              <a:buSzPts val="3200"/>
              <a:buNone/>
              <a:defRPr>
                <a:latin typeface="Montserrat"/>
                <a:ea typeface="Montserrat"/>
                <a:cs typeface="Montserrat"/>
                <a:sym typeface="Montserrat"/>
              </a:defRPr>
            </a:lvl3pPr>
            <a:lvl4pPr lvl="3">
              <a:spcBef>
                <a:spcPts val="0"/>
              </a:spcBef>
              <a:spcAft>
                <a:spcPts val="0"/>
              </a:spcAft>
              <a:buSzPts val="3200"/>
              <a:buNone/>
              <a:defRPr>
                <a:latin typeface="Montserrat"/>
                <a:ea typeface="Montserrat"/>
                <a:cs typeface="Montserrat"/>
                <a:sym typeface="Montserrat"/>
              </a:defRPr>
            </a:lvl4pPr>
            <a:lvl5pPr lvl="4">
              <a:spcBef>
                <a:spcPts val="0"/>
              </a:spcBef>
              <a:spcAft>
                <a:spcPts val="0"/>
              </a:spcAft>
              <a:buSzPts val="3200"/>
              <a:buNone/>
              <a:defRPr>
                <a:latin typeface="Montserrat"/>
                <a:ea typeface="Montserrat"/>
                <a:cs typeface="Montserrat"/>
                <a:sym typeface="Montserrat"/>
              </a:defRPr>
            </a:lvl5pPr>
            <a:lvl6pPr lvl="5">
              <a:spcBef>
                <a:spcPts val="0"/>
              </a:spcBef>
              <a:spcAft>
                <a:spcPts val="0"/>
              </a:spcAft>
              <a:buSzPts val="3200"/>
              <a:buNone/>
              <a:defRPr>
                <a:latin typeface="Montserrat"/>
                <a:ea typeface="Montserrat"/>
                <a:cs typeface="Montserrat"/>
                <a:sym typeface="Montserrat"/>
              </a:defRPr>
            </a:lvl6pPr>
            <a:lvl7pPr lvl="6">
              <a:spcBef>
                <a:spcPts val="0"/>
              </a:spcBef>
              <a:spcAft>
                <a:spcPts val="0"/>
              </a:spcAft>
              <a:buSzPts val="3200"/>
              <a:buNone/>
              <a:defRPr>
                <a:latin typeface="Montserrat"/>
                <a:ea typeface="Montserrat"/>
                <a:cs typeface="Montserrat"/>
                <a:sym typeface="Montserrat"/>
              </a:defRPr>
            </a:lvl7pPr>
            <a:lvl8pPr lvl="7">
              <a:spcBef>
                <a:spcPts val="0"/>
              </a:spcBef>
              <a:spcAft>
                <a:spcPts val="0"/>
              </a:spcAft>
              <a:buSzPts val="3200"/>
              <a:buNone/>
              <a:defRPr>
                <a:latin typeface="Montserrat"/>
                <a:ea typeface="Montserrat"/>
                <a:cs typeface="Montserrat"/>
                <a:sym typeface="Montserrat"/>
              </a:defRPr>
            </a:lvl8pPr>
            <a:lvl9pPr lvl="8">
              <a:spcBef>
                <a:spcPts val="0"/>
              </a:spcBef>
              <a:spcAft>
                <a:spcPts val="0"/>
              </a:spcAft>
              <a:buSzPts val="3200"/>
              <a:buNone/>
              <a:defRPr>
                <a:latin typeface="Montserrat"/>
                <a:ea typeface="Montserrat"/>
                <a:cs typeface="Montserrat"/>
                <a:sym typeface="Montserrat"/>
              </a:defRPr>
            </a:lvl9pPr>
          </a:lstStyle>
          <a:p>
            <a:endParaRPr/>
          </a:p>
        </p:txBody>
      </p:sp>
      <p:grpSp>
        <p:nvGrpSpPr>
          <p:cNvPr id="910" name="Google Shape;910;p25"/>
          <p:cNvGrpSpPr/>
          <p:nvPr/>
        </p:nvGrpSpPr>
        <p:grpSpPr>
          <a:xfrm>
            <a:off x="7488217" y="-507956"/>
            <a:ext cx="2532725" cy="1881750"/>
            <a:chOff x="7221517" y="-507956"/>
            <a:chExt cx="2532725" cy="1881750"/>
          </a:xfrm>
        </p:grpSpPr>
        <p:sp>
          <p:nvSpPr>
            <p:cNvPr id="911" name="Google Shape;911;p25"/>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5"/>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5"/>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5"/>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5"/>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5"/>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5"/>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5"/>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5"/>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5"/>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CUSTOM_11">
    <p:spTree>
      <p:nvGrpSpPr>
        <p:cNvPr id="1" name="Shape 921"/>
        <p:cNvGrpSpPr/>
        <p:nvPr/>
      </p:nvGrpSpPr>
      <p:grpSpPr>
        <a:xfrm>
          <a:off x="0" y="0"/>
          <a:ext cx="0" cy="0"/>
          <a:chOff x="0" y="0"/>
          <a:chExt cx="0" cy="0"/>
        </a:xfrm>
      </p:grpSpPr>
      <p:sp>
        <p:nvSpPr>
          <p:cNvPr id="922" name="Google Shape;922;p2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200"/>
              <a:buNone/>
              <a:defRPr/>
            </a:lvl1pPr>
            <a:lvl2pPr lvl="1" algn="ctr">
              <a:spcBef>
                <a:spcPts val="0"/>
              </a:spcBef>
              <a:spcAft>
                <a:spcPts val="0"/>
              </a:spcAft>
              <a:buSzPts val="3200"/>
              <a:buFont typeface="Montserrat Black"/>
              <a:buNone/>
              <a:defRPr>
                <a:latin typeface="Montserrat Black"/>
                <a:ea typeface="Montserrat Black"/>
                <a:cs typeface="Montserrat Black"/>
                <a:sym typeface="Montserrat Black"/>
              </a:defRPr>
            </a:lvl2pPr>
            <a:lvl3pPr lvl="2" algn="ctr">
              <a:spcBef>
                <a:spcPts val="0"/>
              </a:spcBef>
              <a:spcAft>
                <a:spcPts val="0"/>
              </a:spcAft>
              <a:buSzPts val="3200"/>
              <a:buFont typeface="Montserrat Black"/>
              <a:buNone/>
              <a:defRPr>
                <a:latin typeface="Montserrat Black"/>
                <a:ea typeface="Montserrat Black"/>
                <a:cs typeface="Montserrat Black"/>
                <a:sym typeface="Montserrat Black"/>
              </a:defRPr>
            </a:lvl3pPr>
            <a:lvl4pPr lvl="3" algn="ctr">
              <a:spcBef>
                <a:spcPts val="0"/>
              </a:spcBef>
              <a:spcAft>
                <a:spcPts val="0"/>
              </a:spcAft>
              <a:buSzPts val="3200"/>
              <a:buFont typeface="Montserrat Black"/>
              <a:buNone/>
              <a:defRPr>
                <a:latin typeface="Montserrat Black"/>
                <a:ea typeface="Montserrat Black"/>
                <a:cs typeface="Montserrat Black"/>
                <a:sym typeface="Montserrat Black"/>
              </a:defRPr>
            </a:lvl4pPr>
            <a:lvl5pPr lvl="4" algn="ctr">
              <a:spcBef>
                <a:spcPts val="0"/>
              </a:spcBef>
              <a:spcAft>
                <a:spcPts val="0"/>
              </a:spcAft>
              <a:buSzPts val="3200"/>
              <a:buFont typeface="Montserrat Black"/>
              <a:buNone/>
              <a:defRPr>
                <a:latin typeface="Montserrat Black"/>
                <a:ea typeface="Montserrat Black"/>
                <a:cs typeface="Montserrat Black"/>
                <a:sym typeface="Montserrat Black"/>
              </a:defRPr>
            </a:lvl5pPr>
            <a:lvl6pPr lvl="5" algn="ctr">
              <a:spcBef>
                <a:spcPts val="0"/>
              </a:spcBef>
              <a:spcAft>
                <a:spcPts val="0"/>
              </a:spcAft>
              <a:buSzPts val="3200"/>
              <a:buFont typeface="Montserrat Black"/>
              <a:buNone/>
              <a:defRPr>
                <a:latin typeface="Montserrat Black"/>
                <a:ea typeface="Montserrat Black"/>
                <a:cs typeface="Montserrat Black"/>
                <a:sym typeface="Montserrat Black"/>
              </a:defRPr>
            </a:lvl6pPr>
            <a:lvl7pPr lvl="6" algn="ctr">
              <a:spcBef>
                <a:spcPts val="0"/>
              </a:spcBef>
              <a:spcAft>
                <a:spcPts val="0"/>
              </a:spcAft>
              <a:buSzPts val="3200"/>
              <a:buFont typeface="Montserrat Black"/>
              <a:buNone/>
              <a:defRPr>
                <a:latin typeface="Montserrat Black"/>
                <a:ea typeface="Montserrat Black"/>
                <a:cs typeface="Montserrat Black"/>
                <a:sym typeface="Montserrat Black"/>
              </a:defRPr>
            </a:lvl7pPr>
            <a:lvl8pPr lvl="7" algn="ctr">
              <a:spcBef>
                <a:spcPts val="0"/>
              </a:spcBef>
              <a:spcAft>
                <a:spcPts val="0"/>
              </a:spcAft>
              <a:buSzPts val="3200"/>
              <a:buFont typeface="Montserrat Black"/>
              <a:buNone/>
              <a:defRPr>
                <a:latin typeface="Montserrat Black"/>
                <a:ea typeface="Montserrat Black"/>
                <a:cs typeface="Montserrat Black"/>
                <a:sym typeface="Montserrat Black"/>
              </a:defRPr>
            </a:lvl8pPr>
            <a:lvl9pPr lvl="8" algn="ctr">
              <a:spcBef>
                <a:spcPts val="0"/>
              </a:spcBef>
              <a:spcAft>
                <a:spcPts val="0"/>
              </a:spcAft>
              <a:buSzPts val="3200"/>
              <a:buFont typeface="Montserrat Black"/>
              <a:buNone/>
              <a:defRPr>
                <a:latin typeface="Montserrat Black"/>
                <a:ea typeface="Montserrat Black"/>
                <a:cs typeface="Montserrat Black"/>
                <a:sym typeface="Montserrat Black"/>
              </a:defRPr>
            </a:lvl9pPr>
          </a:lstStyle>
          <a:p>
            <a:endParaRPr/>
          </a:p>
        </p:txBody>
      </p:sp>
      <p:grpSp>
        <p:nvGrpSpPr>
          <p:cNvPr id="923" name="Google Shape;923;p26"/>
          <p:cNvGrpSpPr/>
          <p:nvPr/>
        </p:nvGrpSpPr>
        <p:grpSpPr>
          <a:xfrm rot="10800000">
            <a:off x="7221517" y="-1342256"/>
            <a:ext cx="2532725" cy="1881750"/>
            <a:chOff x="7221517" y="-507956"/>
            <a:chExt cx="2532725" cy="1881750"/>
          </a:xfrm>
        </p:grpSpPr>
        <p:sp>
          <p:nvSpPr>
            <p:cNvPr id="924" name="Google Shape;924;p26"/>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6"/>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6"/>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6"/>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6"/>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6"/>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6"/>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6"/>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6"/>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6"/>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26"/>
          <p:cNvGrpSpPr/>
          <p:nvPr/>
        </p:nvGrpSpPr>
        <p:grpSpPr>
          <a:xfrm rot="10800000" flipH="1">
            <a:off x="-465158" y="-1342256"/>
            <a:ext cx="2532725" cy="1881750"/>
            <a:chOff x="7221517" y="-507956"/>
            <a:chExt cx="2532725" cy="1881750"/>
          </a:xfrm>
        </p:grpSpPr>
        <p:sp>
          <p:nvSpPr>
            <p:cNvPr id="935" name="Google Shape;935;p26"/>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6"/>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6"/>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6"/>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6"/>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6"/>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6"/>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6"/>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6"/>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6"/>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974"/>
        <p:cNvGrpSpPr/>
        <p:nvPr/>
      </p:nvGrpSpPr>
      <p:grpSpPr>
        <a:xfrm>
          <a:off x="0" y="0"/>
          <a:ext cx="0" cy="0"/>
          <a:chOff x="0" y="0"/>
          <a:chExt cx="0" cy="0"/>
        </a:xfrm>
      </p:grpSpPr>
      <p:sp>
        <p:nvSpPr>
          <p:cNvPr id="975" name="Google Shape;975;p28"/>
          <p:cNvSpPr txBox="1">
            <a:spLocks noGrp="1"/>
          </p:cNvSpPr>
          <p:nvPr>
            <p:ph type="title" hasCustomPrompt="1"/>
          </p:nvPr>
        </p:nvSpPr>
        <p:spPr>
          <a:xfrm>
            <a:off x="1200575" y="2456174"/>
            <a:ext cx="13989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76" name="Google Shape;976;p28"/>
          <p:cNvSpPr txBox="1">
            <a:spLocks noGrp="1"/>
          </p:cNvSpPr>
          <p:nvPr>
            <p:ph type="subTitle" idx="1"/>
          </p:nvPr>
        </p:nvSpPr>
        <p:spPr>
          <a:xfrm>
            <a:off x="713225" y="3812476"/>
            <a:ext cx="2373600" cy="67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977" name="Google Shape;977;p28"/>
          <p:cNvSpPr txBox="1">
            <a:spLocks noGrp="1"/>
          </p:cNvSpPr>
          <p:nvPr>
            <p:ph type="subTitle" idx="2"/>
          </p:nvPr>
        </p:nvSpPr>
        <p:spPr>
          <a:xfrm>
            <a:off x="713225" y="3411134"/>
            <a:ext cx="23736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78" name="Google Shape;978;p28"/>
          <p:cNvSpPr txBox="1">
            <a:spLocks noGrp="1"/>
          </p:cNvSpPr>
          <p:nvPr>
            <p:ph type="title" idx="3" hasCustomPrompt="1"/>
          </p:nvPr>
        </p:nvSpPr>
        <p:spPr>
          <a:xfrm>
            <a:off x="3869735" y="2456174"/>
            <a:ext cx="13977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79" name="Google Shape;979;p28"/>
          <p:cNvSpPr txBox="1">
            <a:spLocks noGrp="1"/>
          </p:cNvSpPr>
          <p:nvPr>
            <p:ph type="subTitle" idx="4"/>
          </p:nvPr>
        </p:nvSpPr>
        <p:spPr>
          <a:xfrm>
            <a:off x="3381787" y="3812476"/>
            <a:ext cx="2373600" cy="67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980" name="Google Shape;980;p28"/>
          <p:cNvSpPr txBox="1">
            <a:spLocks noGrp="1"/>
          </p:cNvSpPr>
          <p:nvPr>
            <p:ph type="subTitle" idx="5"/>
          </p:nvPr>
        </p:nvSpPr>
        <p:spPr>
          <a:xfrm>
            <a:off x="3381785" y="3411134"/>
            <a:ext cx="23736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81" name="Google Shape;981;p28"/>
          <p:cNvSpPr txBox="1">
            <a:spLocks noGrp="1"/>
          </p:cNvSpPr>
          <p:nvPr>
            <p:ph type="title" idx="6" hasCustomPrompt="1"/>
          </p:nvPr>
        </p:nvSpPr>
        <p:spPr>
          <a:xfrm>
            <a:off x="6538296" y="2456174"/>
            <a:ext cx="13977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82" name="Google Shape;982;p28"/>
          <p:cNvSpPr txBox="1">
            <a:spLocks noGrp="1"/>
          </p:cNvSpPr>
          <p:nvPr>
            <p:ph type="subTitle" idx="7"/>
          </p:nvPr>
        </p:nvSpPr>
        <p:spPr>
          <a:xfrm>
            <a:off x="6050349" y="3812476"/>
            <a:ext cx="2373600" cy="67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983" name="Google Shape;983;p28"/>
          <p:cNvSpPr txBox="1">
            <a:spLocks noGrp="1"/>
          </p:cNvSpPr>
          <p:nvPr>
            <p:ph type="subTitle" idx="8"/>
          </p:nvPr>
        </p:nvSpPr>
        <p:spPr>
          <a:xfrm>
            <a:off x="6050346" y="3411134"/>
            <a:ext cx="23736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84" name="Google Shape;984;p28"/>
          <p:cNvSpPr txBox="1">
            <a:spLocks noGrp="1"/>
          </p:cNvSpPr>
          <p:nvPr>
            <p:ph type="title" idx="9"/>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985" name="Google Shape;985;p28"/>
          <p:cNvGrpSpPr/>
          <p:nvPr/>
        </p:nvGrpSpPr>
        <p:grpSpPr>
          <a:xfrm rot="-10638711">
            <a:off x="-2374723" y="-345865"/>
            <a:ext cx="3485299" cy="1363521"/>
            <a:chOff x="5000328" y="4413931"/>
            <a:chExt cx="3485298" cy="1363521"/>
          </a:xfrm>
        </p:grpSpPr>
        <p:grpSp>
          <p:nvGrpSpPr>
            <p:cNvPr id="986" name="Google Shape;986;p28"/>
            <p:cNvGrpSpPr/>
            <p:nvPr/>
          </p:nvGrpSpPr>
          <p:grpSpPr>
            <a:xfrm>
              <a:off x="5000328" y="4413931"/>
              <a:ext cx="3485298" cy="1363521"/>
              <a:chOff x="4151828" y="2626856"/>
              <a:chExt cx="3485298" cy="1363521"/>
            </a:xfrm>
          </p:grpSpPr>
          <p:sp>
            <p:nvSpPr>
              <p:cNvPr id="987" name="Google Shape;987;p28"/>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solidFill>
                <a:schemeClr val="dk2"/>
              </a:solid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8"/>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solidFill>
                <a:schemeClr val="dk2"/>
              </a:solid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8"/>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solidFill>
                <a:schemeClr val="dk2"/>
              </a:solid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8"/>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solidFill>
                <a:schemeClr val="dk2"/>
              </a:solid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8"/>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solidFill>
                <a:schemeClr val="dk2"/>
              </a:solid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8"/>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solidFill>
                <a:schemeClr val="dk2"/>
              </a:solid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8"/>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solidFill>
                <a:schemeClr val="dk2"/>
              </a:solid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8"/>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solidFill>
                <a:schemeClr val="dk2"/>
              </a:solid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8"/>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solidFill>
                <a:schemeClr val="dk2"/>
              </a:solid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28"/>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8"/>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8"/>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091"/>
        <p:cNvGrpSpPr/>
        <p:nvPr/>
      </p:nvGrpSpPr>
      <p:grpSpPr>
        <a:xfrm>
          <a:off x="0" y="0"/>
          <a:ext cx="0" cy="0"/>
          <a:chOff x="0" y="0"/>
          <a:chExt cx="0" cy="0"/>
        </a:xfrm>
      </p:grpSpPr>
      <p:pic>
        <p:nvPicPr>
          <p:cNvPr id="1092" name="Google Shape;1092;p30"/>
          <p:cNvPicPr preferRelativeResize="0"/>
          <p:nvPr/>
        </p:nvPicPr>
        <p:blipFill rotWithShape="1">
          <a:blip r:embed="rId2">
            <a:alphaModFix/>
          </a:blip>
          <a:srcRect l="24331" t="5721" r="23342" b="4591"/>
          <a:stretch/>
        </p:blipFill>
        <p:spPr>
          <a:xfrm rot="2268302">
            <a:off x="7595262" y="-436051"/>
            <a:ext cx="1857374" cy="1790699"/>
          </a:xfrm>
          <a:prstGeom prst="rect">
            <a:avLst/>
          </a:prstGeom>
          <a:noFill/>
          <a:ln>
            <a:noFill/>
          </a:ln>
        </p:spPr>
      </p:pic>
      <p:grpSp>
        <p:nvGrpSpPr>
          <p:cNvPr id="1093" name="Google Shape;1093;p30"/>
          <p:cNvGrpSpPr/>
          <p:nvPr/>
        </p:nvGrpSpPr>
        <p:grpSpPr>
          <a:xfrm flipH="1">
            <a:off x="-884258" y="-507956"/>
            <a:ext cx="2532725" cy="1881750"/>
            <a:chOff x="7221517" y="-507956"/>
            <a:chExt cx="2532725" cy="1881750"/>
          </a:xfrm>
        </p:grpSpPr>
        <p:sp>
          <p:nvSpPr>
            <p:cNvPr id="1094" name="Google Shape;1094;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30"/>
          <p:cNvGrpSpPr/>
          <p:nvPr/>
        </p:nvGrpSpPr>
        <p:grpSpPr>
          <a:xfrm flipH="1">
            <a:off x="7421542" y="4092619"/>
            <a:ext cx="2532725" cy="1881750"/>
            <a:chOff x="7221517" y="-507956"/>
            <a:chExt cx="2532725" cy="1881750"/>
          </a:xfrm>
        </p:grpSpPr>
        <p:sp>
          <p:nvSpPr>
            <p:cNvPr id="1105" name="Google Shape;1105;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30"/>
          <p:cNvGrpSpPr/>
          <p:nvPr/>
        </p:nvGrpSpPr>
        <p:grpSpPr>
          <a:xfrm>
            <a:off x="1531525" y="4798375"/>
            <a:ext cx="76825" cy="76800"/>
            <a:chOff x="3104875" y="1099400"/>
            <a:chExt cx="76825" cy="76800"/>
          </a:xfrm>
        </p:grpSpPr>
        <p:sp>
          <p:nvSpPr>
            <p:cNvPr id="1116" name="Google Shape;1116;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 name="Google Shape;1118;p30"/>
          <p:cNvGrpSpPr/>
          <p:nvPr/>
        </p:nvGrpSpPr>
        <p:grpSpPr>
          <a:xfrm>
            <a:off x="8745875" y="2533350"/>
            <a:ext cx="76825" cy="76800"/>
            <a:chOff x="3104875" y="1099400"/>
            <a:chExt cx="76825" cy="76800"/>
          </a:xfrm>
        </p:grpSpPr>
        <p:sp>
          <p:nvSpPr>
            <p:cNvPr id="1119" name="Google Shape;1119;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30"/>
          <p:cNvGrpSpPr/>
          <p:nvPr/>
        </p:nvGrpSpPr>
        <p:grpSpPr>
          <a:xfrm>
            <a:off x="3576600" y="215950"/>
            <a:ext cx="76825" cy="76800"/>
            <a:chOff x="3104875" y="1099400"/>
            <a:chExt cx="76825" cy="76800"/>
          </a:xfrm>
        </p:grpSpPr>
        <p:sp>
          <p:nvSpPr>
            <p:cNvPr id="1122" name="Google Shape;1122;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4" name="Google Shape;1124;p30"/>
          <p:cNvPicPr preferRelativeResize="0"/>
          <p:nvPr/>
        </p:nvPicPr>
        <p:blipFill rotWithShape="1">
          <a:blip r:embed="rId3">
            <a:alphaModFix/>
          </a:blip>
          <a:srcRect l="15236" r="10474"/>
          <a:stretch/>
        </p:blipFill>
        <p:spPr>
          <a:xfrm>
            <a:off x="7421549" y="539509"/>
            <a:ext cx="1552574" cy="1390851"/>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125"/>
        <p:cNvGrpSpPr/>
        <p:nvPr/>
      </p:nvGrpSpPr>
      <p:grpSpPr>
        <a:xfrm>
          <a:off x="0" y="0"/>
          <a:ext cx="0" cy="0"/>
          <a:chOff x="0" y="0"/>
          <a:chExt cx="0" cy="0"/>
        </a:xfrm>
      </p:grpSpPr>
      <p:grpSp>
        <p:nvGrpSpPr>
          <p:cNvPr id="1126" name="Google Shape;1126;p31"/>
          <p:cNvGrpSpPr/>
          <p:nvPr/>
        </p:nvGrpSpPr>
        <p:grpSpPr>
          <a:xfrm>
            <a:off x="4780389" y="2513201"/>
            <a:ext cx="5036265" cy="4113315"/>
            <a:chOff x="4780389" y="2513201"/>
            <a:chExt cx="5036265" cy="4113315"/>
          </a:xfrm>
        </p:grpSpPr>
        <p:grpSp>
          <p:nvGrpSpPr>
            <p:cNvPr id="1127" name="Google Shape;1127;p31"/>
            <p:cNvGrpSpPr/>
            <p:nvPr/>
          </p:nvGrpSpPr>
          <p:grpSpPr>
            <a:xfrm>
              <a:off x="4780389" y="2513201"/>
              <a:ext cx="5036265" cy="4113315"/>
              <a:chOff x="4673664" y="2214101"/>
              <a:chExt cx="5036265" cy="4113315"/>
            </a:xfrm>
          </p:grpSpPr>
          <p:sp>
            <p:nvSpPr>
              <p:cNvPr id="1128" name="Google Shape;1128;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9" name="Google Shape;1129;p31"/>
              <p:cNvGrpSpPr/>
              <p:nvPr/>
            </p:nvGrpSpPr>
            <p:grpSpPr>
              <a:xfrm>
                <a:off x="4673664" y="2214101"/>
                <a:ext cx="5036265" cy="4113315"/>
                <a:chOff x="4673664" y="2214101"/>
                <a:chExt cx="5036265" cy="4113315"/>
              </a:xfrm>
            </p:grpSpPr>
            <p:grpSp>
              <p:nvGrpSpPr>
                <p:cNvPr id="1130" name="Google Shape;1130;p31"/>
                <p:cNvGrpSpPr/>
                <p:nvPr/>
              </p:nvGrpSpPr>
              <p:grpSpPr>
                <a:xfrm>
                  <a:off x="4673664" y="2214101"/>
                  <a:ext cx="5036265" cy="4113315"/>
                  <a:chOff x="3825164" y="427026"/>
                  <a:chExt cx="5036265" cy="4113315"/>
                </a:xfrm>
              </p:grpSpPr>
              <p:sp>
                <p:nvSpPr>
                  <p:cNvPr id="1131" name="Google Shape;1131;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9" name="Google Shape;1159;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67" name="Google Shape;1167;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31"/>
          <p:cNvGrpSpPr/>
          <p:nvPr/>
        </p:nvGrpSpPr>
        <p:grpSpPr>
          <a:xfrm>
            <a:off x="-3382536" y="-1517162"/>
            <a:ext cx="5036265" cy="4113315"/>
            <a:chOff x="4780389" y="2513201"/>
            <a:chExt cx="5036265" cy="4113315"/>
          </a:xfrm>
        </p:grpSpPr>
        <p:grpSp>
          <p:nvGrpSpPr>
            <p:cNvPr id="1171" name="Google Shape;1171;p31"/>
            <p:cNvGrpSpPr/>
            <p:nvPr/>
          </p:nvGrpSpPr>
          <p:grpSpPr>
            <a:xfrm>
              <a:off x="4780389" y="2513201"/>
              <a:ext cx="5036265" cy="4113315"/>
              <a:chOff x="4673664" y="2214101"/>
              <a:chExt cx="5036265" cy="4113315"/>
            </a:xfrm>
          </p:grpSpPr>
          <p:sp>
            <p:nvSpPr>
              <p:cNvPr id="1172" name="Google Shape;1172;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3" name="Google Shape;1173;p31"/>
              <p:cNvGrpSpPr/>
              <p:nvPr/>
            </p:nvGrpSpPr>
            <p:grpSpPr>
              <a:xfrm>
                <a:off x="4673664" y="2214101"/>
                <a:ext cx="5036265" cy="4113315"/>
                <a:chOff x="4673664" y="2214101"/>
                <a:chExt cx="5036265" cy="4113315"/>
              </a:xfrm>
            </p:grpSpPr>
            <p:grpSp>
              <p:nvGrpSpPr>
                <p:cNvPr id="1174" name="Google Shape;1174;p31"/>
                <p:cNvGrpSpPr/>
                <p:nvPr/>
              </p:nvGrpSpPr>
              <p:grpSpPr>
                <a:xfrm>
                  <a:off x="4673664" y="2214101"/>
                  <a:ext cx="5036265" cy="4113315"/>
                  <a:chOff x="3825164" y="427026"/>
                  <a:chExt cx="5036265" cy="4113315"/>
                </a:xfrm>
              </p:grpSpPr>
              <p:sp>
                <p:nvSpPr>
                  <p:cNvPr id="1175" name="Google Shape;1175;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3" name="Google Shape;1203;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11" name="Google Shape;1211;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31"/>
          <p:cNvGrpSpPr/>
          <p:nvPr/>
        </p:nvGrpSpPr>
        <p:grpSpPr>
          <a:xfrm>
            <a:off x="274225" y="2188525"/>
            <a:ext cx="76825" cy="76800"/>
            <a:chOff x="3104875" y="1099400"/>
            <a:chExt cx="76825" cy="76800"/>
          </a:xfrm>
        </p:grpSpPr>
        <p:sp>
          <p:nvSpPr>
            <p:cNvPr id="1215" name="Google Shape;1215;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7" name="Google Shape;1217;p31"/>
          <p:cNvGrpSpPr/>
          <p:nvPr/>
        </p:nvGrpSpPr>
        <p:grpSpPr>
          <a:xfrm>
            <a:off x="3783350" y="4781250"/>
            <a:ext cx="76825" cy="76800"/>
            <a:chOff x="3104875" y="1099400"/>
            <a:chExt cx="76825" cy="76800"/>
          </a:xfrm>
        </p:grpSpPr>
        <p:sp>
          <p:nvSpPr>
            <p:cNvPr id="1218" name="Google Shape;1218;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 name="Google Shape;1220;p31"/>
          <p:cNvGrpSpPr/>
          <p:nvPr/>
        </p:nvGrpSpPr>
        <p:grpSpPr>
          <a:xfrm>
            <a:off x="7034175" y="263575"/>
            <a:ext cx="76825" cy="76800"/>
            <a:chOff x="3104875" y="1099400"/>
            <a:chExt cx="76825" cy="76800"/>
          </a:xfrm>
        </p:grpSpPr>
        <p:sp>
          <p:nvSpPr>
            <p:cNvPr id="1221" name="Google Shape;1221;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3" name="Google Shape;1223;p31"/>
          <p:cNvPicPr preferRelativeResize="0"/>
          <p:nvPr/>
        </p:nvPicPr>
        <p:blipFill rotWithShape="1">
          <a:blip r:embed="rId2">
            <a:alphaModFix/>
          </a:blip>
          <a:srcRect l="24331" t="5721" r="23342" b="4591"/>
          <a:stretch/>
        </p:blipFill>
        <p:spPr>
          <a:xfrm rot="2268302">
            <a:off x="204037" y="2189887"/>
            <a:ext cx="1857374" cy="1790699"/>
          </a:xfrm>
          <a:prstGeom prst="rect">
            <a:avLst/>
          </a:prstGeom>
          <a:noFill/>
          <a:ln>
            <a:noFill/>
          </a:ln>
        </p:spPr>
      </p:pic>
      <p:pic>
        <p:nvPicPr>
          <p:cNvPr id="1224" name="Google Shape;1224;p31"/>
          <p:cNvPicPr preferRelativeResize="0"/>
          <p:nvPr/>
        </p:nvPicPr>
        <p:blipFill rotWithShape="1">
          <a:blip r:embed="rId3">
            <a:alphaModFix/>
          </a:blip>
          <a:srcRect l="18647" t="7960" r="8852" b="8336"/>
          <a:stretch/>
        </p:blipFill>
        <p:spPr>
          <a:xfrm rot="-1406513">
            <a:off x="899285" y="427425"/>
            <a:ext cx="1175233" cy="763227"/>
          </a:xfrm>
          <a:prstGeom prst="rect">
            <a:avLst/>
          </a:prstGeom>
          <a:noFill/>
          <a:ln>
            <a:noFill/>
          </a:ln>
        </p:spPr>
      </p:pic>
      <p:pic>
        <p:nvPicPr>
          <p:cNvPr id="1225" name="Google Shape;1225;p31"/>
          <p:cNvPicPr preferRelativeResize="0"/>
          <p:nvPr/>
        </p:nvPicPr>
        <p:blipFill rotWithShape="1">
          <a:blip r:embed="rId4">
            <a:alphaModFix/>
          </a:blip>
          <a:srcRect l="25537" t="7152" r="23467" b="5838"/>
          <a:stretch/>
        </p:blipFill>
        <p:spPr>
          <a:xfrm>
            <a:off x="6925599" y="755225"/>
            <a:ext cx="1920000" cy="1842726"/>
          </a:xfrm>
          <a:prstGeom prst="rect">
            <a:avLst/>
          </a:prstGeom>
          <a:noFill/>
          <a:ln>
            <a:noFill/>
          </a:ln>
        </p:spPr>
      </p:pic>
      <p:pic>
        <p:nvPicPr>
          <p:cNvPr id="1226" name="Google Shape;1226;p31"/>
          <p:cNvPicPr preferRelativeResize="0"/>
          <p:nvPr/>
        </p:nvPicPr>
        <p:blipFill rotWithShape="1">
          <a:blip r:embed="rId5">
            <a:alphaModFix/>
          </a:blip>
          <a:srcRect l="15236" r="10474"/>
          <a:stretch/>
        </p:blipFill>
        <p:spPr>
          <a:xfrm rot="1220421">
            <a:off x="6684874" y="2035009"/>
            <a:ext cx="1552575" cy="1390851"/>
          </a:xfrm>
          <a:prstGeom prst="rect">
            <a:avLst/>
          </a:prstGeom>
          <a:noFill/>
          <a:ln>
            <a:noFill/>
          </a:ln>
        </p:spPr>
      </p:pic>
      <p:pic>
        <p:nvPicPr>
          <p:cNvPr id="1227" name="Google Shape;1227;p31"/>
          <p:cNvPicPr preferRelativeResize="0"/>
          <p:nvPr/>
        </p:nvPicPr>
        <p:blipFill rotWithShape="1">
          <a:blip r:embed="rId6">
            <a:alphaModFix/>
          </a:blip>
          <a:srcRect l="22009" r="18455"/>
          <a:stretch/>
        </p:blipFill>
        <p:spPr>
          <a:xfrm rot="-1592621">
            <a:off x="1473480" y="2658333"/>
            <a:ext cx="903663" cy="85381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9"/>
        <p:cNvGrpSpPr/>
        <p:nvPr/>
      </p:nvGrpSpPr>
      <p:grpSpPr>
        <a:xfrm>
          <a:off x="0" y="0"/>
          <a:ext cx="0" cy="0"/>
          <a:chOff x="0" y="0"/>
          <a:chExt cx="0" cy="0"/>
        </a:xfrm>
      </p:grpSpPr>
      <p:sp>
        <p:nvSpPr>
          <p:cNvPr id="100" name="Google Shape;100;p3"/>
          <p:cNvSpPr txBox="1">
            <a:spLocks noGrp="1"/>
          </p:cNvSpPr>
          <p:nvPr>
            <p:ph type="title"/>
          </p:nvPr>
        </p:nvSpPr>
        <p:spPr>
          <a:xfrm>
            <a:off x="720000" y="2384238"/>
            <a:ext cx="73518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01" name="Google Shape;101;p3"/>
          <p:cNvSpPr txBox="1">
            <a:spLocks noGrp="1"/>
          </p:cNvSpPr>
          <p:nvPr>
            <p:ph type="title" idx="2" hasCustomPrompt="1"/>
          </p:nvPr>
        </p:nvSpPr>
        <p:spPr>
          <a:xfrm>
            <a:off x="720000" y="1496250"/>
            <a:ext cx="13818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72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2" name="Google Shape;102;p3"/>
          <p:cNvSpPr txBox="1">
            <a:spLocks noGrp="1"/>
          </p:cNvSpPr>
          <p:nvPr>
            <p:ph type="subTitle" idx="1"/>
          </p:nvPr>
        </p:nvSpPr>
        <p:spPr>
          <a:xfrm>
            <a:off x="720000" y="3272250"/>
            <a:ext cx="50676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03" name="Google Shape;103;p3"/>
          <p:cNvGrpSpPr/>
          <p:nvPr/>
        </p:nvGrpSpPr>
        <p:grpSpPr>
          <a:xfrm>
            <a:off x="5175689" y="2774776"/>
            <a:ext cx="5036265" cy="4113315"/>
            <a:chOff x="4780389" y="2513201"/>
            <a:chExt cx="5036265" cy="4113315"/>
          </a:xfrm>
        </p:grpSpPr>
        <p:grpSp>
          <p:nvGrpSpPr>
            <p:cNvPr id="104" name="Google Shape;104;p3"/>
            <p:cNvGrpSpPr/>
            <p:nvPr/>
          </p:nvGrpSpPr>
          <p:grpSpPr>
            <a:xfrm>
              <a:off x="4780389" y="2513201"/>
              <a:ext cx="5036265" cy="4113315"/>
              <a:chOff x="4673664" y="2214101"/>
              <a:chExt cx="5036265" cy="4113315"/>
            </a:xfrm>
          </p:grpSpPr>
          <p:sp>
            <p:nvSpPr>
              <p:cNvPr id="105" name="Google Shape;105;p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 name="Google Shape;106;p3"/>
              <p:cNvGrpSpPr/>
              <p:nvPr/>
            </p:nvGrpSpPr>
            <p:grpSpPr>
              <a:xfrm>
                <a:off x="4673664" y="2214101"/>
                <a:ext cx="5036265" cy="4113315"/>
                <a:chOff x="4673664" y="2214101"/>
                <a:chExt cx="5036265" cy="4113315"/>
              </a:xfrm>
            </p:grpSpPr>
            <p:grpSp>
              <p:nvGrpSpPr>
                <p:cNvPr id="107" name="Google Shape;107;p3"/>
                <p:cNvGrpSpPr/>
                <p:nvPr/>
              </p:nvGrpSpPr>
              <p:grpSpPr>
                <a:xfrm>
                  <a:off x="4673664" y="2214101"/>
                  <a:ext cx="5036265" cy="4113315"/>
                  <a:chOff x="3825164" y="427026"/>
                  <a:chExt cx="5036265" cy="4113315"/>
                </a:xfrm>
              </p:grpSpPr>
              <p:sp>
                <p:nvSpPr>
                  <p:cNvPr id="108" name="Google Shape;108;p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4" name="Google Shape;144;p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3"/>
          <p:cNvGrpSpPr/>
          <p:nvPr/>
        </p:nvGrpSpPr>
        <p:grpSpPr>
          <a:xfrm>
            <a:off x="2951589" y="-2707787"/>
            <a:ext cx="5036265" cy="4113315"/>
            <a:chOff x="4780389" y="2513201"/>
            <a:chExt cx="5036265" cy="4113315"/>
          </a:xfrm>
        </p:grpSpPr>
        <p:grpSp>
          <p:nvGrpSpPr>
            <p:cNvPr id="148" name="Google Shape;148;p3"/>
            <p:cNvGrpSpPr/>
            <p:nvPr/>
          </p:nvGrpSpPr>
          <p:grpSpPr>
            <a:xfrm>
              <a:off x="4780389" y="2513201"/>
              <a:ext cx="5036265" cy="4113315"/>
              <a:chOff x="4673664" y="2214101"/>
              <a:chExt cx="5036265" cy="4113315"/>
            </a:xfrm>
          </p:grpSpPr>
          <p:sp>
            <p:nvSpPr>
              <p:cNvPr id="149" name="Google Shape;149;p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oogle Shape;150;p3"/>
              <p:cNvGrpSpPr/>
              <p:nvPr/>
            </p:nvGrpSpPr>
            <p:grpSpPr>
              <a:xfrm>
                <a:off x="4673664" y="2214101"/>
                <a:ext cx="5036265" cy="4113315"/>
                <a:chOff x="4673664" y="2214101"/>
                <a:chExt cx="5036265" cy="4113315"/>
              </a:xfrm>
            </p:grpSpPr>
            <p:grpSp>
              <p:nvGrpSpPr>
                <p:cNvPr id="151" name="Google Shape;151;p3"/>
                <p:cNvGrpSpPr/>
                <p:nvPr/>
              </p:nvGrpSpPr>
              <p:grpSpPr>
                <a:xfrm>
                  <a:off x="4673664" y="2214101"/>
                  <a:ext cx="5036265" cy="4113315"/>
                  <a:chOff x="3825164" y="427026"/>
                  <a:chExt cx="5036265" cy="4113315"/>
                </a:xfrm>
              </p:grpSpPr>
              <p:sp>
                <p:nvSpPr>
                  <p:cNvPr id="152" name="Google Shape;152;p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8" name="Google Shape;188;p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1"/>
        <p:cNvGrpSpPr/>
        <p:nvPr/>
      </p:nvGrpSpPr>
      <p:grpSpPr>
        <a:xfrm>
          <a:off x="0" y="0"/>
          <a:ext cx="0" cy="0"/>
          <a:chOff x="0" y="0"/>
          <a:chExt cx="0" cy="0"/>
        </a:xfrm>
      </p:grpSpPr>
      <p:sp>
        <p:nvSpPr>
          <p:cNvPr id="192" name="Google Shape;192;p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93" name="Google Shape;193;p4"/>
          <p:cNvSpPr txBox="1">
            <a:spLocks noGrp="1"/>
          </p:cNvSpPr>
          <p:nvPr>
            <p:ph type="body" idx="1"/>
          </p:nvPr>
        </p:nvSpPr>
        <p:spPr>
          <a:xfrm>
            <a:off x="720000" y="1215750"/>
            <a:ext cx="3975900" cy="16323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2"/>
              </a:buClr>
              <a:buSzPts val="1400"/>
              <a:buFont typeface="Montserrat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grpSp>
        <p:nvGrpSpPr>
          <p:cNvPr id="194" name="Google Shape;194;p4"/>
          <p:cNvGrpSpPr/>
          <p:nvPr/>
        </p:nvGrpSpPr>
        <p:grpSpPr>
          <a:xfrm>
            <a:off x="8354016" y="-383869"/>
            <a:ext cx="1346076" cy="1863864"/>
            <a:chOff x="8354016" y="-383869"/>
            <a:chExt cx="1346076" cy="1863864"/>
          </a:xfrm>
        </p:grpSpPr>
        <p:sp>
          <p:nvSpPr>
            <p:cNvPr id="195" name="Google Shape;195;p4"/>
            <p:cNvSpPr/>
            <p:nvPr/>
          </p:nvSpPr>
          <p:spPr>
            <a:xfrm rot="10515695" flipH="1">
              <a:off x="8395243" y="733309"/>
              <a:ext cx="650146" cy="721066"/>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rot="10515695" flipH="1">
              <a:off x="9021249" y="726033"/>
              <a:ext cx="650171" cy="721091"/>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rot="10515695" flipH="1">
              <a:off x="8701969" y="187519"/>
              <a:ext cx="650171" cy="721066"/>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rot="10515695" flipH="1">
              <a:off x="8382688" y="-351019"/>
              <a:ext cx="650146" cy="721066"/>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rot="10515695" flipH="1">
              <a:off x="9008695" y="-358246"/>
              <a:ext cx="650196" cy="721041"/>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rot="10515695" flipH="1">
              <a:off x="8988036" y="-202011"/>
              <a:ext cx="57070" cy="57045"/>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rot="10515695" flipH="1">
              <a:off x="9613745" y="157614"/>
              <a:ext cx="57045" cy="57070"/>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rot="10515695" flipH="1">
              <a:off x="9310934" y="707797"/>
              <a:ext cx="57020" cy="57070"/>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1"/>
        <p:cNvGrpSpPr/>
        <p:nvPr/>
      </p:nvGrpSpPr>
      <p:grpSpPr>
        <a:xfrm>
          <a:off x="0" y="0"/>
          <a:ext cx="0" cy="0"/>
          <a:chOff x="0" y="0"/>
          <a:chExt cx="0" cy="0"/>
        </a:xfrm>
      </p:grpSpPr>
      <p:sp>
        <p:nvSpPr>
          <p:cNvPr id="232" name="Google Shape;232;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233" name="Google Shape;233;p6"/>
          <p:cNvGrpSpPr/>
          <p:nvPr/>
        </p:nvGrpSpPr>
        <p:grpSpPr>
          <a:xfrm>
            <a:off x="8353997" y="-383894"/>
            <a:ext cx="1346103" cy="1863890"/>
            <a:chOff x="8353997" y="-383894"/>
            <a:chExt cx="1346103" cy="1863890"/>
          </a:xfrm>
        </p:grpSpPr>
        <p:sp>
          <p:nvSpPr>
            <p:cNvPr id="234" name="Google Shape;234;p6"/>
            <p:cNvSpPr/>
            <p:nvPr/>
          </p:nvSpPr>
          <p:spPr>
            <a:xfrm rot="10515604" flipH="1">
              <a:off x="8395233" y="733291"/>
              <a:ext cx="650155" cy="721075"/>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rot="10515604" flipH="1">
              <a:off x="9021238" y="726016"/>
              <a:ext cx="650180" cy="721100"/>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rot="10515604" flipH="1">
              <a:off x="8701958" y="187502"/>
              <a:ext cx="650180" cy="721075"/>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rot="10515604" flipH="1">
              <a:off x="8382677" y="-351036"/>
              <a:ext cx="650155" cy="721075"/>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rot="10515604" flipH="1">
              <a:off x="9008685" y="-358263"/>
              <a:ext cx="650205" cy="721050"/>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rot="10515604" flipH="1">
              <a:off x="8988035" y="-202012"/>
              <a:ext cx="57071" cy="57046"/>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rot="10515604" flipH="1">
              <a:off x="9613745" y="157612"/>
              <a:ext cx="57046" cy="57071"/>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rot="10515604" flipH="1">
              <a:off x="9310934" y="707795"/>
              <a:ext cx="57021" cy="57071"/>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42;p6"/>
          <p:cNvSpPr/>
          <p:nvPr/>
        </p:nvSpPr>
        <p:spPr>
          <a:xfrm rot="10515604" flipH="1">
            <a:off x="8362734" y="-200629"/>
            <a:ext cx="57046" cy="57046"/>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4"/>
        <p:cNvGrpSpPr/>
        <p:nvPr/>
      </p:nvGrpSpPr>
      <p:grpSpPr>
        <a:xfrm>
          <a:off x="0" y="0"/>
          <a:ext cx="0" cy="0"/>
          <a:chOff x="0" y="0"/>
          <a:chExt cx="0" cy="0"/>
        </a:xfrm>
      </p:grpSpPr>
      <p:sp>
        <p:nvSpPr>
          <p:cNvPr id="335" name="Google Shape;335;p8"/>
          <p:cNvSpPr txBox="1">
            <a:spLocks noGrp="1"/>
          </p:cNvSpPr>
          <p:nvPr>
            <p:ph type="title"/>
          </p:nvPr>
        </p:nvSpPr>
        <p:spPr>
          <a:xfrm>
            <a:off x="943050" y="1307100"/>
            <a:ext cx="72579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336" name="Google Shape;336;p8"/>
          <p:cNvGrpSpPr/>
          <p:nvPr/>
        </p:nvGrpSpPr>
        <p:grpSpPr>
          <a:xfrm>
            <a:off x="5478864" y="2056701"/>
            <a:ext cx="5036265" cy="4113315"/>
            <a:chOff x="4780389" y="2513201"/>
            <a:chExt cx="5036265" cy="4113315"/>
          </a:xfrm>
        </p:grpSpPr>
        <p:grpSp>
          <p:nvGrpSpPr>
            <p:cNvPr id="337" name="Google Shape;337;p8"/>
            <p:cNvGrpSpPr/>
            <p:nvPr/>
          </p:nvGrpSpPr>
          <p:grpSpPr>
            <a:xfrm>
              <a:off x="4780389" y="2513201"/>
              <a:ext cx="5036265" cy="4113315"/>
              <a:chOff x="4673664" y="2214101"/>
              <a:chExt cx="5036265" cy="4113315"/>
            </a:xfrm>
          </p:grpSpPr>
          <p:sp>
            <p:nvSpPr>
              <p:cNvPr id="338" name="Google Shape;338;p8"/>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 name="Google Shape;339;p8"/>
              <p:cNvGrpSpPr/>
              <p:nvPr/>
            </p:nvGrpSpPr>
            <p:grpSpPr>
              <a:xfrm>
                <a:off x="4673664" y="2214101"/>
                <a:ext cx="5036265" cy="4113315"/>
                <a:chOff x="4673664" y="2214101"/>
                <a:chExt cx="5036265" cy="4113315"/>
              </a:xfrm>
            </p:grpSpPr>
            <p:grpSp>
              <p:nvGrpSpPr>
                <p:cNvPr id="340" name="Google Shape;340;p8"/>
                <p:cNvGrpSpPr/>
                <p:nvPr/>
              </p:nvGrpSpPr>
              <p:grpSpPr>
                <a:xfrm>
                  <a:off x="4673664" y="2214101"/>
                  <a:ext cx="5036265" cy="4113315"/>
                  <a:chOff x="3825164" y="427026"/>
                  <a:chExt cx="5036265" cy="4113315"/>
                </a:xfrm>
              </p:grpSpPr>
              <p:sp>
                <p:nvSpPr>
                  <p:cNvPr id="341" name="Google Shape;341;p8"/>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8"/>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8"/>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8"/>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8"/>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8"/>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8"/>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8"/>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8"/>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8"/>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8"/>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8"/>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8"/>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8"/>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8"/>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7" name="Google Shape;377;p8"/>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8"/>
          <p:cNvGrpSpPr/>
          <p:nvPr/>
        </p:nvGrpSpPr>
        <p:grpSpPr>
          <a:xfrm>
            <a:off x="-128336" y="-2516262"/>
            <a:ext cx="5036265" cy="4113315"/>
            <a:chOff x="4780389" y="2513201"/>
            <a:chExt cx="5036265" cy="4113315"/>
          </a:xfrm>
        </p:grpSpPr>
        <p:grpSp>
          <p:nvGrpSpPr>
            <p:cNvPr id="381" name="Google Shape;381;p8"/>
            <p:cNvGrpSpPr/>
            <p:nvPr/>
          </p:nvGrpSpPr>
          <p:grpSpPr>
            <a:xfrm>
              <a:off x="4780389" y="2513201"/>
              <a:ext cx="5036265" cy="4113315"/>
              <a:chOff x="4673664" y="2214101"/>
              <a:chExt cx="5036265" cy="4113315"/>
            </a:xfrm>
          </p:grpSpPr>
          <p:sp>
            <p:nvSpPr>
              <p:cNvPr id="382" name="Google Shape;382;p8"/>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8"/>
              <p:cNvGrpSpPr/>
              <p:nvPr/>
            </p:nvGrpSpPr>
            <p:grpSpPr>
              <a:xfrm>
                <a:off x="4673664" y="2214101"/>
                <a:ext cx="5036265" cy="4113315"/>
                <a:chOff x="4673664" y="2214101"/>
                <a:chExt cx="5036265" cy="4113315"/>
              </a:xfrm>
            </p:grpSpPr>
            <p:grpSp>
              <p:nvGrpSpPr>
                <p:cNvPr id="384" name="Google Shape;384;p8"/>
                <p:cNvGrpSpPr/>
                <p:nvPr/>
              </p:nvGrpSpPr>
              <p:grpSpPr>
                <a:xfrm>
                  <a:off x="4673664" y="2214101"/>
                  <a:ext cx="5036265" cy="4113315"/>
                  <a:chOff x="3825164" y="427026"/>
                  <a:chExt cx="5036265" cy="4113315"/>
                </a:xfrm>
              </p:grpSpPr>
              <p:sp>
                <p:nvSpPr>
                  <p:cNvPr id="385" name="Google Shape;385;p8"/>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8"/>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8"/>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8"/>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8"/>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8"/>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8"/>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8"/>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8"/>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8"/>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8"/>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8"/>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 name="Google Shape;413;p8"/>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8"/>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8"/>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8"/>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8"/>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1" name="Google Shape;421;p8"/>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4"/>
        <p:cNvGrpSpPr/>
        <p:nvPr/>
      </p:nvGrpSpPr>
      <p:grpSpPr>
        <a:xfrm>
          <a:off x="0" y="0"/>
          <a:ext cx="0" cy="0"/>
          <a:chOff x="0" y="0"/>
          <a:chExt cx="0" cy="0"/>
        </a:xfrm>
      </p:grpSpPr>
      <p:sp>
        <p:nvSpPr>
          <p:cNvPr id="425" name="Google Shape;425;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15000"/>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426" name="Google Shape;426;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3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35"/>
        <p:cNvGrpSpPr/>
        <p:nvPr/>
      </p:nvGrpSpPr>
      <p:grpSpPr>
        <a:xfrm>
          <a:off x="0" y="0"/>
          <a:ext cx="0" cy="0"/>
          <a:chOff x="0" y="0"/>
          <a:chExt cx="0" cy="0"/>
        </a:xfrm>
      </p:grpSpPr>
      <p:sp>
        <p:nvSpPr>
          <p:cNvPr id="536" name="Google Shape;536;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37" name="Google Shape;537;p13"/>
          <p:cNvSpPr txBox="1">
            <a:spLocks noGrp="1"/>
          </p:cNvSpPr>
          <p:nvPr>
            <p:ph type="subTitle" idx="1"/>
          </p:nvPr>
        </p:nvSpPr>
        <p:spPr>
          <a:xfrm>
            <a:off x="5784713" y="152095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8" name="Google Shape;538;p13"/>
          <p:cNvSpPr txBox="1">
            <a:spLocks noGrp="1"/>
          </p:cNvSpPr>
          <p:nvPr>
            <p:ph type="title" idx="2" hasCustomPrompt="1"/>
          </p:nvPr>
        </p:nvSpPr>
        <p:spPr>
          <a:xfrm>
            <a:off x="890575" y="152095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9" name="Google Shape;539;p13"/>
          <p:cNvSpPr txBox="1">
            <a:spLocks noGrp="1"/>
          </p:cNvSpPr>
          <p:nvPr>
            <p:ph type="subTitle" idx="3"/>
          </p:nvPr>
        </p:nvSpPr>
        <p:spPr>
          <a:xfrm>
            <a:off x="1954644" y="152095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0" name="Google Shape;540;p13"/>
          <p:cNvSpPr txBox="1">
            <a:spLocks noGrp="1"/>
          </p:cNvSpPr>
          <p:nvPr>
            <p:ph type="subTitle" idx="4"/>
          </p:nvPr>
        </p:nvSpPr>
        <p:spPr>
          <a:xfrm>
            <a:off x="5784713" y="2154035"/>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1" name="Google Shape;541;p13"/>
          <p:cNvSpPr txBox="1">
            <a:spLocks noGrp="1"/>
          </p:cNvSpPr>
          <p:nvPr>
            <p:ph type="title" idx="5" hasCustomPrompt="1"/>
          </p:nvPr>
        </p:nvSpPr>
        <p:spPr>
          <a:xfrm>
            <a:off x="890575" y="2154035"/>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2" name="Google Shape;542;p13"/>
          <p:cNvSpPr txBox="1">
            <a:spLocks noGrp="1"/>
          </p:cNvSpPr>
          <p:nvPr>
            <p:ph type="subTitle" idx="6"/>
          </p:nvPr>
        </p:nvSpPr>
        <p:spPr>
          <a:xfrm>
            <a:off x="1954644" y="2154035"/>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3" name="Google Shape;543;p13"/>
          <p:cNvSpPr txBox="1">
            <a:spLocks noGrp="1"/>
          </p:cNvSpPr>
          <p:nvPr>
            <p:ph type="subTitle" idx="7"/>
          </p:nvPr>
        </p:nvSpPr>
        <p:spPr>
          <a:xfrm>
            <a:off x="5784713" y="278712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4" name="Google Shape;544;p13"/>
          <p:cNvSpPr txBox="1">
            <a:spLocks noGrp="1"/>
          </p:cNvSpPr>
          <p:nvPr>
            <p:ph type="title" idx="8" hasCustomPrompt="1"/>
          </p:nvPr>
        </p:nvSpPr>
        <p:spPr>
          <a:xfrm>
            <a:off x="890575" y="278712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5" name="Google Shape;545;p13"/>
          <p:cNvSpPr txBox="1">
            <a:spLocks noGrp="1"/>
          </p:cNvSpPr>
          <p:nvPr>
            <p:ph type="subTitle" idx="9"/>
          </p:nvPr>
        </p:nvSpPr>
        <p:spPr>
          <a:xfrm>
            <a:off x="1954644" y="278712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6" name="Google Shape;546;p13"/>
          <p:cNvSpPr txBox="1">
            <a:spLocks noGrp="1"/>
          </p:cNvSpPr>
          <p:nvPr>
            <p:ph type="subTitle" idx="13"/>
          </p:nvPr>
        </p:nvSpPr>
        <p:spPr>
          <a:xfrm>
            <a:off x="5784713" y="3420205"/>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7" name="Google Shape;547;p13"/>
          <p:cNvSpPr txBox="1">
            <a:spLocks noGrp="1"/>
          </p:cNvSpPr>
          <p:nvPr>
            <p:ph type="title" idx="14" hasCustomPrompt="1"/>
          </p:nvPr>
        </p:nvSpPr>
        <p:spPr>
          <a:xfrm>
            <a:off x="890575" y="3420205"/>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8" name="Google Shape;548;p13"/>
          <p:cNvSpPr txBox="1">
            <a:spLocks noGrp="1"/>
          </p:cNvSpPr>
          <p:nvPr>
            <p:ph type="subTitle" idx="15"/>
          </p:nvPr>
        </p:nvSpPr>
        <p:spPr>
          <a:xfrm>
            <a:off x="1954644" y="3420205"/>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9" name="Google Shape;549;p13"/>
          <p:cNvSpPr txBox="1">
            <a:spLocks noGrp="1"/>
          </p:cNvSpPr>
          <p:nvPr>
            <p:ph type="subTitle" idx="16"/>
          </p:nvPr>
        </p:nvSpPr>
        <p:spPr>
          <a:xfrm>
            <a:off x="5784713" y="405329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0" name="Google Shape;550;p13"/>
          <p:cNvSpPr txBox="1">
            <a:spLocks noGrp="1"/>
          </p:cNvSpPr>
          <p:nvPr>
            <p:ph type="title" idx="17" hasCustomPrompt="1"/>
          </p:nvPr>
        </p:nvSpPr>
        <p:spPr>
          <a:xfrm>
            <a:off x="890575" y="405329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1" name="Google Shape;551;p13"/>
          <p:cNvSpPr txBox="1">
            <a:spLocks noGrp="1"/>
          </p:cNvSpPr>
          <p:nvPr>
            <p:ph type="subTitle" idx="18"/>
          </p:nvPr>
        </p:nvSpPr>
        <p:spPr>
          <a:xfrm>
            <a:off x="1954644" y="405329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552" name="Google Shape;552;p13"/>
          <p:cNvGrpSpPr/>
          <p:nvPr/>
        </p:nvGrpSpPr>
        <p:grpSpPr>
          <a:xfrm>
            <a:off x="-3773061" y="-978862"/>
            <a:ext cx="5036265" cy="4113315"/>
            <a:chOff x="4780389" y="2513201"/>
            <a:chExt cx="5036265" cy="4113315"/>
          </a:xfrm>
        </p:grpSpPr>
        <p:grpSp>
          <p:nvGrpSpPr>
            <p:cNvPr id="553" name="Google Shape;553;p13"/>
            <p:cNvGrpSpPr/>
            <p:nvPr/>
          </p:nvGrpSpPr>
          <p:grpSpPr>
            <a:xfrm>
              <a:off x="4780389" y="2513201"/>
              <a:ext cx="5036265" cy="4113315"/>
              <a:chOff x="4673664" y="2214101"/>
              <a:chExt cx="5036265" cy="4113315"/>
            </a:xfrm>
          </p:grpSpPr>
          <p:sp>
            <p:nvSpPr>
              <p:cNvPr id="554" name="Google Shape;554;p1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13"/>
              <p:cNvGrpSpPr/>
              <p:nvPr/>
            </p:nvGrpSpPr>
            <p:grpSpPr>
              <a:xfrm>
                <a:off x="4673664" y="2214101"/>
                <a:ext cx="5036265" cy="4113315"/>
                <a:chOff x="4673664" y="2214101"/>
                <a:chExt cx="5036265" cy="4113315"/>
              </a:xfrm>
            </p:grpSpPr>
            <p:grpSp>
              <p:nvGrpSpPr>
                <p:cNvPr id="556" name="Google Shape;556;p13"/>
                <p:cNvGrpSpPr/>
                <p:nvPr/>
              </p:nvGrpSpPr>
              <p:grpSpPr>
                <a:xfrm>
                  <a:off x="4673664" y="2214101"/>
                  <a:ext cx="5036265" cy="4113315"/>
                  <a:chOff x="3825164" y="427026"/>
                  <a:chExt cx="5036265" cy="4113315"/>
                </a:xfrm>
              </p:grpSpPr>
              <p:sp>
                <p:nvSpPr>
                  <p:cNvPr id="557" name="Google Shape;557;p1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 name="Google Shape;585;p1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3" name="Google Shape;593;p1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623"/>
        <p:cNvGrpSpPr/>
        <p:nvPr/>
      </p:nvGrpSpPr>
      <p:grpSpPr>
        <a:xfrm>
          <a:off x="0" y="0"/>
          <a:ext cx="0" cy="0"/>
          <a:chOff x="0" y="0"/>
          <a:chExt cx="0" cy="0"/>
        </a:xfrm>
      </p:grpSpPr>
      <p:grpSp>
        <p:nvGrpSpPr>
          <p:cNvPr id="624" name="Google Shape;624;p15"/>
          <p:cNvGrpSpPr/>
          <p:nvPr/>
        </p:nvGrpSpPr>
        <p:grpSpPr>
          <a:xfrm rot="10800000">
            <a:off x="5530217" y="3662226"/>
            <a:ext cx="3811962" cy="1913484"/>
            <a:chOff x="4673664" y="4413931"/>
            <a:chExt cx="3811962" cy="1913484"/>
          </a:xfrm>
        </p:grpSpPr>
        <p:grpSp>
          <p:nvGrpSpPr>
            <p:cNvPr id="625" name="Google Shape;625;p15"/>
            <p:cNvGrpSpPr/>
            <p:nvPr/>
          </p:nvGrpSpPr>
          <p:grpSpPr>
            <a:xfrm>
              <a:off x="4673664" y="4413931"/>
              <a:ext cx="3811962" cy="1913484"/>
              <a:chOff x="3825164" y="2626856"/>
              <a:chExt cx="3811962" cy="1913484"/>
            </a:xfrm>
          </p:grpSpPr>
          <p:sp>
            <p:nvSpPr>
              <p:cNvPr id="626" name="Google Shape;626;p15"/>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5"/>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5"/>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5"/>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5"/>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5"/>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5"/>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5"/>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5"/>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5"/>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5"/>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5"/>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5"/>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 name="Google Shape;639;p15"/>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5"/>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5"/>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5"/>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 name="Google Shape;643;p15"/>
          <p:cNvSpPr txBox="1">
            <a:spLocks noGrp="1"/>
          </p:cNvSpPr>
          <p:nvPr>
            <p:ph type="title"/>
          </p:nvPr>
        </p:nvSpPr>
        <p:spPr>
          <a:xfrm>
            <a:off x="720000" y="1354363"/>
            <a:ext cx="3594000" cy="16320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44" name="Google Shape;644;p15"/>
          <p:cNvSpPr txBox="1">
            <a:spLocks noGrp="1"/>
          </p:cNvSpPr>
          <p:nvPr>
            <p:ph type="subTitle" idx="1"/>
          </p:nvPr>
        </p:nvSpPr>
        <p:spPr>
          <a:xfrm>
            <a:off x="720000" y="2986350"/>
            <a:ext cx="3594000" cy="96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45" name="Google Shape;645;p15"/>
          <p:cNvSpPr>
            <a:spLocks noGrp="1"/>
          </p:cNvSpPr>
          <p:nvPr>
            <p:ph type="pic" idx="2"/>
          </p:nvPr>
        </p:nvSpPr>
        <p:spPr>
          <a:xfrm>
            <a:off x="4627875" y="778125"/>
            <a:ext cx="3627900" cy="3762900"/>
          </a:xfrm>
          <a:prstGeom prst="roundRect">
            <a:avLst>
              <a:gd name="adj" fmla="val 16667"/>
            </a:avLst>
          </a:prstGeom>
          <a:noFill/>
          <a:ln w="19050" cap="flat" cmpd="sng">
            <a:solidFill>
              <a:schemeClr val="dk1"/>
            </a:solidFill>
            <a:prstDash val="solid"/>
            <a:round/>
            <a:headEnd type="none" w="sm" len="sm"/>
            <a:tailEnd type="none" w="sm" len="sm"/>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Montserrat Black"/>
              <a:buNone/>
              <a:defRPr sz="3200">
                <a:solidFill>
                  <a:schemeClr val="dk1"/>
                </a:solidFill>
                <a:latin typeface="Montserrat Black"/>
                <a:ea typeface="Montserrat Black"/>
                <a:cs typeface="Montserrat Black"/>
                <a:sym typeface="Montserrat Black"/>
              </a:defRPr>
            </a:lvl1pPr>
            <a:lvl2pPr lvl="1"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2pPr>
            <a:lvl3pPr lvl="2"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3pPr>
            <a:lvl4pPr lvl="3"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4pPr>
            <a:lvl5pPr lvl="4"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5pPr>
            <a:lvl6pPr lvl="5"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6pPr>
            <a:lvl7pPr lvl="6"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7pPr>
            <a:lvl8pPr lvl="7"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8pPr>
            <a:lvl9pPr lvl="8"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5" r:id="rId6"/>
    <p:sldLayoutId id="2147483658" r:id="rId7"/>
    <p:sldLayoutId id="2147483659" r:id="rId8"/>
    <p:sldLayoutId id="2147483661" r:id="rId9"/>
    <p:sldLayoutId id="2147483662" r:id="rId10"/>
    <p:sldLayoutId id="2147483663" r:id="rId11"/>
    <p:sldLayoutId id="2147483664" r:id="rId12"/>
    <p:sldLayoutId id="2147483665" r:id="rId13"/>
    <p:sldLayoutId id="2147483668" r:id="rId14"/>
    <p:sldLayoutId id="2147483671" r:id="rId15"/>
    <p:sldLayoutId id="2147483672" r:id="rId16"/>
    <p:sldLayoutId id="2147483674" r:id="rId17"/>
    <p:sldLayoutId id="2147483676" r:id="rId18"/>
    <p:sldLayoutId id="2147483677"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3.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7.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3.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3.png"/><Relationship Id="rId7"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pic>
        <p:nvPicPr>
          <p:cNvPr id="1238" name="Google Shape;1238;p35"/>
          <p:cNvPicPr preferRelativeResize="0"/>
          <p:nvPr/>
        </p:nvPicPr>
        <p:blipFill rotWithShape="1">
          <a:blip r:embed="rId3">
            <a:alphaModFix/>
          </a:blip>
          <a:srcRect l="25537" t="7152" r="23467" b="5838"/>
          <a:stretch/>
        </p:blipFill>
        <p:spPr>
          <a:xfrm>
            <a:off x="5198299" y="70850"/>
            <a:ext cx="1920000" cy="1842726"/>
          </a:xfrm>
          <a:prstGeom prst="rect">
            <a:avLst/>
          </a:prstGeom>
          <a:noFill/>
          <a:ln>
            <a:noFill/>
          </a:ln>
        </p:spPr>
      </p:pic>
      <p:pic>
        <p:nvPicPr>
          <p:cNvPr id="1239" name="Google Shape;1239;p35"/>
          <p:cNvPicPr preferRelativeResize="0"/>
          <p:nvPr/>
        </p:nvPicPr>
        <p:blipFill rotWithShape="1">
          <a:blip r:embed="rId4">
            <a:alphaModFix/>
          </a:blip>
          <a:srcRect l="22009" r="18455"/>
          <a:stretch/>
        </p:blipFill>
        <p:spPr>
          <a:xfrm rot="-1020085">
            <a:off x="7029503" y="3396240"/>
            <a:ext cx="1187445" cy="1121928"/>
          </a:xfrm>
          <a:prstGeom prst="rect">
            <a:avLst/>
          </a:prstGeom>
          <a:noFill/>
          <a:ln>
            <a:noFill/>
          </a:ln>
        </p:spPr>
      </p:pic>
      <p:grpSp>
        <p:nvGrpSpPr>
          <p:cNvPr id="1240" name="Google Shape;1240;p35"/>
          <p:cNvGrpSpPr/>
          <p:nvPr/>
        </p:nvGrpSpPr>
        <p:grpSpPr>
          <a:xfrm>
            <a:off x="7905475" y="1913575"/>
            <a:ext cx="76825" cy="76800"/>
            <a:chOff x="3104875" y="1099400"/>
            <a:chExt cx="76825" cy="76800"/>
          </a:xfrm>
        </p:grpSpPr>
        <p:sp>
          <p:nvSpPr>
            <p:cNvPr id="1241" name="Google Shape;1241;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 name="Google Shape;1243;p35"/>
          <p:cNvGrpSpPr/>
          <p:nvPr/>
        </p:nvGrpSpPr>
        <p:grpSpPr>
          <a:xfrm>
            <a:off x="5419450" y="3918800"/>
            <a:ext cx="76825" cy="76800"/>
            <a:chOff x="3104875" y="1099400"/>
            <a:chExt cx="76825" cy="76800"/>
          </a:xfrm>
        </p:grpSpPr>
        <p:sp>
          <p:nvSpPr>
            <p:cNvPr id="1244" name="Google Shape;1244;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 name="Google Shape;1246;p35"/>
          <p:cNvGrpSpPr/>
          <p:nvPr/>
        </p:nvGrpSpPr>
        <p:grpSpPr>
          <a:xfrm>
            <a:off x="4400275" y="699350"/>
            <a:ext cx="76825" cy="76800"/>
            <a:chOff x="3104875" y="1099400"/>
            <a:chExt cx="76825" cy="76800"/>
          </a:xfrm>
        </p:grpSpPr>
        <p:sp>
          <p:nvSpPr>
            <p:cNvPr id="1247" name="Google Shape;1247;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49" name="Google Shape;1249;p35"/>
          <p:cNvPicPr preferRelativeResize="0"/>
          <p:nvPr/>
        </p:nvPicPr>
        <p:blipFill rotWithShape="1">
          <a:blip r:embed="rId5">
            <a:alphaModFix/>
          </a:blip>
          <a:srcRect l="18647" t="7960" r="8852" b="8336"/>
          <a:stretch/>
        </p:blipFill>
        <p:spPr>
          <a:xfrm rot="-1152297">
            <a:off x="6577050" y="457137"/>
            <a:ext cx="1647827" cy="1070150"/>
          </a:xfrm>
          <a:prstGeom prst="rect">
            <a:avLst/>
          </a:prstGeom>
          <a:noFill/>
          <a:ln>
            <a:noFill/>
          </a:ln>
        </p:spPr>
      </p:pic>
      <p:sp>
        <p:nvSpPr>
          <p:cNvPr id="1250" name="Google Shape;1250;p35"/>
          <p:cNvSpPr txBox="1">
            <a:spLocks noGrp="1"/>
          </p:cNvSpPr>
          <p:nvPr>
            <p:ph type="ctrTitle"/>
          </p:nvPr>
        </p:nvSpPr>
        <p:spPr>
          <a:xfrm>
            <a:off x="713225" y="1256688"/>
            <a:ext cx="7033800" cy="2193000"/>
          </a:xfrm>
          <a:prstGeom prst="rect">
            <a:avLst/>
          </a:prstGeom>
        </p:spPr>
        <p:txBody>
          <a:bodyPr spcFirstLastPara="1" wrap="square" lIns="91425" tIns="91425" rIns="91425" bIns="91425" anchor="b" anchorCtr="0">
            <a:noAutofit/>
          </a:bodyPr>
          <a:lstStyle/>
          <a:p>
            <a:pPr>
              <a:lnSpc>
                <a:spcPct val="100000"/>
              </a:lnSpc>
            </a:pPr>
            <a:r>
              <a:rPr lang="en-US" sz="2400" b="1" dirty="0" err="1"/>
              <a:t>Penerapan</a:t>
            </a:r>
            <a:r>
              <a:rPr lang="en-US" sz="2400" b="1" dirty="0"/>
              <a:t> Model AI </a:t>
            </a:r>
            <a:r>
              <a:rPr lang="en-US" sz="2400" b="1" dirty="0" err="1"/>
              <a:t>Sistem</a:t>
            </a:r>
            <a:r>
              <a:rPr lang="en-US" sz="2400" b="1" dirty="0"/>
              <a:t> </a:t>
            </a:r>
            <a:r>
              <a:rPr lang="en-US" sz="2400" b="1" dirty="0" err="1"/>
              <a:t>Kamera</a:t>
            </a:r>
            <a:r>
              <a:rPr lang="en-US" sz="2400" b="1" dirty="0"/>
              <a:t> </a:t>
            </a:r>
            <a:r>
              <a:rPr lang="en-US" sz="2400" b="1" dirty="0" err="1"/>
              <a:t>Kabin</a:t>
            </a:r>
            <a:r>
              <a:rPr lang="en-US" sz="2400" b="1" dirty="0"/>
              <a:t> </a:t>
            </a:r>
            <a:r>
              <a:rPr lang="en-US" sz="2400" b="1" dirty="0" err="1"/>
              <a:t>Kendaraan</a:t>
            </a:r>
            <a:r>
              <a:rPr lang="en-US" sz="2400" b="1" dirty="0"/>
              <a:t> </a:t>
            </a:r>
            <a:r>
              <a:rPr lang="en-US" sz="2400" b="1" dirty="0" err="1"/>
              <a:t>berdasarkan</a:t>
            </a:r>
            <a:r>
              <a:rPr lang="en-US" sz="2400" b="1" dirty="0"/>
              <a:t> </a:t>
            </a:r>
            <a:r>
              <a:rPr lang="en-US" sz="2400" b="1" dirty="0" err="1"/>
              <a:t>Algoritma</a:t>
            </a:r>
            <a:r>
              <a:rPr lang="en-US" sz="2400" b="1" dirty="0"/>
              <a:t> </a:t>
            </a:r>
            <a:r>
              <a:rPr lang="en-US" sz="2400" b="1" dirty="0" err="1" smtClean="0"/>
              <a:t>Haarcascade</a:t>
            </a:r>
            <a:r>
              <a:rPr lang="en-US" sz="2400" dirty="0"/>
              <a:t/>
            </a:r>
            <a:br>
              <a:rPr lang="en-US" sz="2400" dirty="0"/>
            </a:br>
            <a:endParaRPr sz="2400" dirty="0">
              <a:latin typeface="Montserrat"/>
              <a:ea typeface="Montserrat"/>
              <a:cs typeface="Montserrat"/>
              <a:sym typeface="Montserrat"/>
            </a:endParaRPr>
          </a:p>
        </p:txBody>
      </p:sp>
      <p:sp>
        <p:nvSpPr>
          <p:cNvPr id="1251" name="Google Shape;1251;p35"/>
          <p:cNvSpPr txBox="1">
            <a:spLocks noGrp="1"/>
          </p:cNvSpPr>
          <p:nvPr>
            <p:ph type="subTitle" idx="1"/>
          </p:nvPr>
        </p:nvSpPr>
        <p:spPr>
          <a:xfrm>
            <a:off x="713225" y="3521113"/>
            <a:ext cx="4528800" cy="36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b="1" dirty="0" smtClean="0">
              <a:latin typeface="Montserrat"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9"/>
        <p:cNvGrpSpPr/>
        <p:nvPr/>
      </p:nvGrpSpPr>
      <p:grpSpPr>
        <a:xfrm>
          <a:off x="0" y="0"/>
          <a:ext cx="0" cy="0"/>
          <a:chOff x="0" y="0"/>
          <a:chExt cx="0" cy="0"/>
        </a:xfrm>
      </p:grpSpPr>
      <p:pic>
        <p:nvPicPr>
          <p:cNvPr id="1640" name="Google Shape;1640;p48"/>
          <p:cNvPicPr preferRelativeResize="0"/>
          <p:nvPr/>
        </p:nvPicPr>
        <p:blipFill rotWithShape="1">
          <a:blip r:embed="rId3">
            <a:alphaModFix/>
          </a:blip>
          <a:srcRect l="25537" t="7152" r="23467" b="5838"/>
          <a:stretch/>
        </p:blipFill>
        <p:spPr>
          <a:xfrm>
            <a:off x="3612012" y="539512"/>
            <a:ext cx="1920000" cy="1842726"/>
          </a:xfrm>
          <a:prstGeom prst="rect">
            <a:avLst/>
          </a:prstGeom>
          <a:noFill/>
          <a:ln>
            <a:noFill/>
          </a:ln>
        </p:spPr>
      </p:pic>
      <p:sp>
        <p:nvSpPr>
          <p:cNvPr id="1641" name="Google Shape;1641;p48"/>
          <p:cNvSpPr txBox="1">
            <a:spLocks noGrp="1"/>
          </p:cNvSpPr>
          <p:nvPr>
            <p:ph type="title"/>
          </p:nvPr>
        </p:nvSpPr>
        <p:spPr>
          <a:xfrm>
            <a:off x="469070" y="1155818"/>
            <a:ext cx="6372280" cy="921363"/>
          </a:xfrm>
          <a:prstGeom prst="rect">
            <a:avLst/>
          </a:prstGeom>
        </p:spPr>
        <p:txBody>
          <a:bodyPr spcFirstLastPara="1" wrap="square" lIns="91425" tIns="91425" rIns="91425" bIns="91425" anchor="b" anchorCtr="0">
            <a:noAutofit/>
          </a:bodyPr>
          <a:lstStyle/>
          <a:p>
            <a:pPr lvl="0"/>
            <a:r>
              <a:rPr lang="en-US" b="1" dirty="0"/>
              <a:t>Data Acquisition</a:t>
            </a:r>
            <a:endParaRPr dirty="0"/>
          </a:p>
        </p:txBody>
      </p:sp>
      <p:grpSp>
        <p:nvGrpSpPr>
          <p:cNvPr id="1644" name="Google Shape;1644;p48"/>
          <p:cNvGrpSpPr/>
          <p:nvPr/>
        </p:nvGrpSpPr>
        <p:grpSpPr>
          <a:xfrm>
            <a:off x="6804248" y="1995686"/>
            <a:ext cx="76825" cy="76800"/>
            <a:chOff x="3104875" y="1099400"/>
            <a:chExt cx="76825" cy="76800"/>
          </a:xfrm>
        </p:grpSpPr>
        <p:sp>
          <p:nvSpPr>
            <p:cNvPr id="1645" name="Google Shape;1645;p4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7" name="Google Shape;1647;p48"/>
          <p:cNvGrpSpPr/>
          <p:nvPr/>
        </p:nvGrpSpPr>
        <p:grpSpPr>
          <a:xfrm>
            <a:off x="3878075" y="701325"/>
            <a:ext cx="76825" cy="76800"/>
            <a:chOff x="3104875" y="1099400"/>
            <a:chExt cx="76825" cy="76800"/>
          </a:xfrm>
        </p:grpSpPr>
        <p:sp>
          <p:nvSpPr>
            <p:cNvPr id="1648" name="Google Shape;1648;p4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48"/>
          <p:cNvGrpSpPr/>
          <p:nvPr/>
        </p:nvGrpSpPr>
        <p:grpSpPr>
          <a:xfrm>
            <a:off x="3801250" y="4276950"/>
            <a:ext cx="76825" cy="76800"/>
            <a:chOff x="3104875" y="1099400"/>
            <a:chExt cx="76825" cy="76800"/>
          </a:xfrm>
        </p:grpSpPr>
        <p:sp>
          <p:nvSpPr>
            <p:cNvPr id="1651" name="Google Shape;1651;p4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53" name="Google Shape;1653;p48"/>
          <p:cNvPicPr preferRelativeResize="0"/>
          <p:nvPr/>
        </p:nvPicPr>
        <p:blipFill rotWithShape="1">
          <a:blip r:embed="rId4">
            <a:alphaModFix/>
          </a:blip>
          <a:srcRect l="22009" r="18455"/>
          <a:stretch/>
        </p:blipFill>
        <p:spPr>
          <a:xfrm rot="1203247">
            <a:off x="7730654" y="483170"/>
            <a:ext cx="903665" cy="853810"/>
          </a:xfrm>
          <a:prstGeom prst="rect">
            <a:avLst/>
          </a:prstGeom>
          <a:noFill/>
          <a:ln>
            <a:noFill/>
          </a:ln>
        </p:spPr>
      </p:pic>
      <p:pic>
        <p:nvPicPr>
          <p:cNvPr id="1654" name="Google Shape;1654;p48"/>
          <p:cNvPicPr preferRelativeResize="0"/>
          <p:nvPr/>
        </p:nvPicPr>
        <p:blipFill rotWithShape="1">
          <a:blip r:embed="rId5">
            <a:alphaModFix/>
          </a:blip>
          <a:srcRect l="18647" t="7960" r="8852" b="8336"/>
          <a:stretch/>
        </p:blipFill>
        <p:spPr>
          <a:xfrm rot="-1406513">
            <a:off x="4275685" y="3880450"/>
            <a:ext cx="1175233" cy="763227"/>
          </a:xfrm>
          <a:prstGeom prst="rect">
            <a:avLst/>
          </a:prstGeom>
          <a:noFill/>
          <a:ln>
            <a:noFill/>
          </a:ln>
        </p:spPr>
      </p:pic>
      <p:sp>
        <p:nvSpPr>
          <p:cNvPr id="3" name="Subtitle 2"/>
          <p:cNvSpPr>
            <a:spLocks noGrp="1"/>
          </p:cNvSpPr>
          <p:nvPr>
            <p:ph type="subTitle" idx="1"/>
          </p:nvPr>
        </p:nvSpPr>
        <p:spPr>
          <a:xfrm>
            <a:off x="912776" y="2283718"/>
            <a:ext cx="6084248" cy="963300"/>
          </a:xfrm>
        </p:spPr>
        <p:txBody>
          <a:bodyPr/>
          <a:lstStyle/>
          <a:p>
            <a:pPr algn="just">
              <a:lnSpc>
                <a:spcPct val="150000"/>
              </a:lnSpc>
            </a:pPr>
            <a:r>
              <a:rPr lang="en-US" dirty="0"/>
              <a:t>Data Acquisition </a:t>
            </a:r>
            <a:r>
              <a:rPr lang="en-US" dirty="0" err="1"/>
              <a:t>merupakan</a:t>
            </a:r>
            <a:r>
              <a:rPr lang="en-US" dirty="0"/>
              <a:t> </a:t>
            </a:r>
            <a:r>
              <a:rPr lang="en-US" dirty="0" err="1"/>
              <a:t>serangkaian</a:t>
            </a:r>
            <a:r>
              <a:rPr lang="en-US" dirty="0"/>
              <a:t> proses </a:t>
            </a:r>
            <a:r>
              <a:rPr lang="en-US" dirty="0" err="1" smtClean="0"/>
              <a:t>pengukuran</a:t>
            </a:r>
            <a:r>
              <a:rPr lang="en-US" dirty="0" smtClean="0"/>
              <a:t>, </a:t>
            </a:r>
            <a:r>
              <a:rPr lang="en-US" dirty="0" err="1" smtClean="0"/>
              <a:t>pengumpulan</a:t>
            </a:r>
            <a:r>
              <a:rPr lang="en-US" dirty="0"/>
              <a:t>, </a:t>
            </a:r>
            <a:r>
              <a:rPr lang="en-US" dirty="0" err="1"/>
              <a:t>menghimpun</a:t>
            </a:r>
            <a:r>
              <a:rPr lang="en-US" dirty="0"/>
              <a:t>, </a:t>
            </a:r>
            <a:r>
              <a:rPr lang="en-US" dirty="0" err="1"/>
              <a:t>dan</a:t>
            </a:r>
            <a:r>
              <a:rPr lang="en-US" dirty="0"/>
              <a:t> </a:t>
            </a:r>
            <a:r>
              <a:rPr lang="en-US" dirty="0" err="1"/>
              <a:t>validasi</a:t>
            </a:r>
            <a:r>
              <a:rPr lang="en-US" dirty="0"/>
              <a:t> data yang </a:t>
            </a:r>
            <a:r>
              <a:rPr lang="en-US" dirty="0" err="1"/>
              <a:t>dibutuhkan</a:t>
            </a:r>
            <a:r>
              <a:rPr lang="en-US" dirty="0"/>
              <a:t> </a:t>
            </a:r>
            <a:r>
              <a:rPr lang="en-US" dirty="0" err="1"/>
              <a:t>dalam</a:t>
            </a:r>
            <a:r>
              <a:rPr lang="en-US" dirty="0"/>
              <a:t> </a:t>
            </a:r>
            <a:r>
              <a:rPr lang="en-US" dirty="0" err="1"/>
              <a:t>suatu</a:t>
            </a:r>
            <a:r>
              <a:rPr lang="en-US" dirty="0"/>
              <a:t> </a:t>
            </a:r>
            <a:r>
              <a:rPr lang="en-US" dirty="0" err="1"/>
              <a:t>proyek</a:t>
            </a:r>
            <a:r>
              <a:rPr lang="en-US" dirty="0"/>
              <a:t> AI. </a:t>
            </a:r>
            <a:r>
              <a:rPr lang="en-US" dirty="0" err="1"/>
              <a:t>Dalam</a:t>
            </a:r>
            <a:r>
              <a:rPr lang="en-US" dirty="0"/>
              <a:t> </a:t>
            </a:r>
            <a:r>
              <a:rPr lang="en-US" dirty="0" err="1"/>
              <a:t>hal</a:t>
            </a:r>
            <a:r>
              <a:rPr lang="en-US" dirty="0"/>
              <a:t> </a:t>
            </a:r>
            <a:r>
              <a:rPr lang="en-US" dirty="0" err="1"/>
              <a:t>ini</a:t>
            </a:r>
            <a:r>
              <a:rPr lang="en-US" dirty="0"/>
              <a:t>, </a:t>
            </a:r>
            <a:r>
              <a:rPr lang="en-US" dirty="0" err="1"/>
              <a:t>penulis</a:t>
            </a:r>
            <a:r>
              <a:rPr lang="en-US" dirty="0"/>
              <a:t> </a:t>
            </a:r>
            <a:r>
              <a:rPr lang="en-US" dirty="0" err="1"/>
              <a:t>mendapatkan</a:t>
            </a:r>
            <a:r>
              <a:rPr lang="en-US" dirty="0"/>
              <a:t> dataset </a:t>
            </a:r>
            <a:r>
              <a:rPr lang="en-US" dirty="0" err="1"/>
              <a:t>melalui</a:t>
            </a:r>
            <a:r>
              <a:rPr lang="en-US" dirty="0"/>
              <a:t> </a:t>
            </a:r>
            <a:r>
              <a:rPr lang="en-US" dirty="0" err="1"/>
              <a:t>kaggle</a:t>
            </a:r>
            <a:r>
              <a:rPr lang="en-US" dirty="0"/>
              <a:t>.</a:t>
            </a:r>
          </a:p>
          <a:p>
            <a:pPr algn="just">
              <a:lnSpc>
                <a:spcPct val="150000"/>
              </a:lnSpc>
            </a:pPr>
            <a:endParaRPr lang="en-US" dirty="0"/>
          </a:p>
        </p:txBody>
      </p:sp>
      <p:sp>
        <p:nvSpPr>
          <p:cNvPr id="19" name="Google Shape;1385;p40"/>
          <p:cNvSpPr txBox="1">
            <a:spLocks/>
          </p:cNvSpPr>
          <p:nvPr/>
        </p:nvSpPr>
        <p:spPr>
          <a:xfrm>
            <a:off x="539552" y="280425"/>
            <a:ext cx="1381800" cy="8418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l" rtl="0"/>
            <a:r>
              <a:rPr lang="en" sz="7200" dirty="0" smtClean="0">
                <a:solidFill>
                  <a:schemeClr val="tx1"/>
                </a:solidFill>
                <a:latin typeface="Montserrat Black" charset="0"/>
              </a:rPr>
              <a:t>02</a:t>
            </a:r>
            <a:endParaRPr lang="en" sz="7200" dirty="0">
              <a:solidFill>
                <a:schemeClr val="tx1"/>
              </a:solidFill>
              <a:latin typeface="Montserrat Black"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75"/>
        <p:cNvGrpSpPr/>
        <p:nvPr/>
      </p:nvGrpSpPr>
      <p:grpSpPr>
        <a:xfrm>
          <a:off x="0" y="0"/>
          <a:ext cx="0" cy="0"/>
          <a:chOff x="0" y="0"/>
          <a:chExt cx="0" cy="0"/>
        </a:xfrm>
      </p:grpSpPr>
      <p:grpSp>
        <p:nvGrpSpPr>
          <p:cNvPr id="1714" name="Google Shape;1714;p50"/>
          <p:cNvGrpSpPr/>
          <p:nvPr/>
        </p:nvGrpSpPr>
        <p:grpSpPr>
          <a:xfrm>
            <a:off x="923900" y="1437125"/>
            <a:ext cx="76825" cy="76800"/>
            <a:chOff x="3104875" y="1099400"/>
            <a:chExt cx="76825" cy="76800"/>
          </a:xfrm>
        </p:grpSpPr>
        <p:sp>
          <p:nvSpPr>
            <p:cNvPr id="1715" name="Google Shape;1715;p5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7" name="Google Shape;1717;p50"/>
          <p:cNvGrpSpPr/>
          <p:nvPr/>
        </p:nvGrpSpPr>
        <p:grpSpPr>
          <a:xfrm>
            <a:off x="5755375" y="3132149"/>
            <a:ext cx="76825" cy="76800"/>
            <a:chOff x="3104875" y="1099400"/>
            <a:chExt cx="76825" cy="76800"/>
          </a:xfrm>
        </p:grpSpPr>
        <p:sp>
          <p:nvSpPr>
            <p:cNvPr id="1718" name="Google Shape;1718;p5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0" name="Google Shape;1720;p50"/>
          <p:cNvGrpSpPr/>
          <p:nvPr/>
        </p:nvGrpSpPr>
        <p:grpSpPr>
          <a:xfrm>
            <a:off x="7846000" y="1214600"/>
            <a:ext cx="76825" cy="76800"/>
            <a:chOff x="3104875" y="1099400"/>
            <a:chExt cx="76825" cy="76800"/>
          </a:xfrm>
        </p:grpSpPr>
        <p:sp>
          <p:nvSpPr>
            <p:cNvPr id="1721" name="Google Shape;1721;p5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23" name="Google Shape;1723;p50"/>
          <p:cNvPicPr preferRelativeResize="0"/>
          <p:nvPr/>
        </p:nvPicPr>
        <p:blipFill rotWithShape="1">
          <a:blip r:embed="rId3">
            <a:alphaModFix/>
          </a:blip>
          <a:srcRect l="22009" r="18455"/>
          <a:stretch/>
        </p:blipFill>
        <p:spPr>
          <a:xfrm rot="-3282827">
            <a:off x="503887" y="462313"/>
            <a:ext cx="652202" cy="616225"/>
          </a:xfrm>
          <a:prstGeom prst="rect">
            <a:avLst/>
          </a:prstGeom>
          <a:noFill/>
          <a:ln>
            <a:noFill/>
          </a:ln>
        </p:spPr>
      </p:pic>
      <p:pic>
        <p:nvPicPr>
          <p:cNvPr id="1724" name="Google Shape;1724;p50"/>
          <p:cNvPicPr preferRelativeResize="0"/>
          <p:nvPr/>
        </p:nvPicPr>
        <p:blipFill rotWithShape="1">
          <a:blip r:embed="rId3">
            <a:alphaModFix/>
          </a:blip>
          <a:srcRect l="22009" r="18455"/>
          <a:stretch/>
        </p:blipFill>
        <p:spPr>
          <a:xfrm rot="5800073">
            <a:off x="5628337" y="1671987"/>
            <a:ext cx="652200" cy="616226"/>
          </a:xfrm>
          <a:prstGeom prst="rect">
            <a:avLst/>
          </a:prstGeom>
          <a:noFill/>
          <a:ln>
            <a:noFill/>
          </a:ln>
        </p:spPr>
      </p:pic>
      <p:sp>
        <p:nvSpPr>
          <p:cNvPr id="60" name="Google Shape;1641;p48"/>
          <p:cNvSpPr txBox="1">
            <a:spLocks noGrp="1"/>
          </p:cNvSpPr>
          <p:nvPr>
            <p:ph type="subTitle" idx="7"/>
          </p:nvPr>
        </p:nvSpPr>
        <p:spPr>
          <a:xfrm>
            <a:off x="962025" y="1252538"/>
            <a:ext cx="6824663" cy="3079750"/>
          </a:xfrm>
          <a:prstGeom prst="rect">
            <a:avLst/>
          </a:prstGeom>
        </p:spPr>
        <p:txBody>
          <a:bodyPr spcFirstLastPara="1" wrap="square" lIns="91425" tIns="91425" rIns="91425" bIns="91425" anchor="b" anchorCtr="0">
            <a:noAutofit/>
          </a:bodyPr>
          <a:lstStyle/>
          <a:p>
            <a:pPr lvl="0"/>
            <a:endParaRPr dirty="0"/>
          </a:p>
        </p:txBody>
      </p:sp>
      <p:sp>
        <p:nvSpPr>
          <p:cNvPr id="61" name="Google Shape;1641;p48"/>
          <p:cNvSpPr txBox="1">
            <a:spLocks noGrp="1"/>
          </p:cNvSpPr>
          <p:nvPr>
            <p:ph type="title"/>
          </p:nvPr>
        </p:nvSpPr>
        <p:spPr>
          <a:xfrm>
            <a:off x="936211" y="349525"/>
            <a:ext cx="6372280" cy="921363"/>
          </a:xfrm>
          <a:prstGeom prst="rect">
            <a:avLst/>
          </a:prstGeom>
        </p:spPr>
        <p:txBody>
          <a:bodyPr spcFirstLastPara="1" wrap="square" lIns="91425" tIns="91425" rIns="91425" bIns="91425" anchor="b" anchorCtr="0">
            <a:noAutofit/>
          </a:bodyPr>
          <a:lstStyle/>
          <a:p>
            <a:pPr lvl="0"/>
            <a:r>
              <a:rPr lang="en-US" b="1" dirty="0"/>
              <a:t>Data Acquisition</a:t>
            </a:r>
            <a:endParaRPr dirty="0"/>
          </a:p>
        </p:txBody>
      </p:sp>
      <p:pic>
        <p:nvPicPr>
          <p:cNvPr id="63" name="image7.png"/>
          <p:cNvPicPr/>
          <p:nvPr/>
        </p:nvPicPr>
        <p:blipFill>
          <a:blip r:embed="rId4"/>
          <a:srcRect/>
          <a:stretch>
            <a:fillRect/>
          </a:stretch>
        </p:blipFill>
        <p:spPr>
          <a:xfrm>
            <a:off x="22880" y="1379361"/>
            <a:ext cx="4080148" cy="2216454"/>
          </a:xfrm>
          <a:prstGeom prst="rect">
            <a:avLst/>
          </a:prstGeom>
          <a:ln/>
        </p:spPr>
      </p:pic>
      <p:pic>
        <p:nvPicPr>
          <p:cNvPr id="64" name="image11.png"/>
          <p:cNvPicPr/>
          <p:nvPr/>
        </p:nvPicPr>
        <p:blipFill>
          <a:blip r:embed="rId5"/>
          <a:srcRect/>
          <a:stretch>
            <a:fillRect/>
          </a:stretch>
        </p:blipFill>
        <p:spPr>
          <a:xfrm>
            <a:off x="4248656" y="1384473"/>
            <a:ext cx="4895344" cy="2211341"/>
          </a:xfrm>
          <a:prstGeom prst="rect">
            <a:avLst/>
          </a:prstGeom>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pic>
        <p:nvPicPr>
          <p:cNvPr id="1729" name="Google Shape;1729;p51"/>
          <p:cNvPicPr preferRelativeResize="0"/>
          <p:nvPr/>
        </p:nvPicPr>
        <p:blipFill rotWithShape="1">
          <a:blip r:embed="rId3">
            <a:alphaModFix/>
          </a:blip>
          <a:srcRect l="24331" t="5721" r="23342" b="4591"/>
          <a:stretch/>
        </p:blipFill>
        <p:spPr>
          <a:xfrm rot="2268302">
            <a:off x="-65388" y="3340199"/>
            <a:ext cx="1857374" cy="1790699"/>
          </a:xfrm>
          <a:prstGeom prst="rect">
            <a:avLst/>
          </a:prstGeom>
          <a:noFill/>
          <a:ln>
            <a:noFill/>
          </a:ln>
        </p:spPr>
      </p:pic>
      <p:sp>
        <p:nvSpPr>
          <p:cNvPr id="1730" name="Google Shape;1730;p51"/>
          <p:cNvSpPr txBox="1">
            <a:spLocks noGrp="1"/>
          </p:cNvSpPr>
          <p:nvPr>
            <p:ph type="title"/>
          </p:nvPr>
        </p:nvSpPr>
        <p:spPr>
          <a:xfrm>
            <a:off x="611560" y="114284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DATA EXPLORATION</a:t>
            </a:r>
            <a:endParaRPr dirty="0"/>
          </a:p>
        </p:txBody>
      </p:sp>
      <p:sp>
        <p:nvSpPr>
          <p:cNvPr id="1756" name="Google Shape;1756;p51"/>
          <p:cNvSpPr txBox="1"/>
          <p:nvPr/>
        </p:nvSpPr>
        <p:spPr>
          <a:xfrm>
            <a:off x="395536" y="1563638"/>
            <a:ext cx="8347488" cy="3128148"/>
          </a:xfrm>
          <a:prstGeom prst="rect">
            <a:avLst/>
          </a:prstGeom>
          <a:noFill/>
          <a:ln>
            <a:noFill/>
          </a:ln>
        </p:spPr>
        <p:txBody>
          <a:bodyPr spcFirstLastPara="1" wrap="square" lIns="91425" tIns="91425" rIns="91425" bIns="91425" anchor="ctr" anchorCtr="0">
            <a:noAutofit/>
          </a:bodyPr>
          <a:lstStyle/>
          <a:p>
            <a:pPr algn="just">
              <a:lnSpc>
                <a:spcPct val="150000"/>
              </a:lnSpc>
            </a:pPr>
            <a:r>
              <a:rPr lang="en-US" dirty="0">
                <a:solidFill>
                  <a:schemeClr val="tx1"/>
                </a:solidFill>
                <a:latin typeface="Montserrat" charset="0"/>
              </a:rPr>
              <a:t>Data Exploration </a:t>
            </a:r>
            <a:r>
              <a:rPr lang="en-US" dirty="0" err="1">
                <a:solidFill>
                  <a:schemeClr val="tx1"/>
                </a:solidFill>
                <a:latin typeface="Montserrat" charset="0"/>
              </a:rPr>
              <a:t>adalah</a:t>
            </a:r>
            <a:r>
              <a:rPr lang="en-US" dirty="0">
                <a:solidFill>
                  <a:schemeClr val="tx1"/>
                </a:solidFill>
                <a:latin typeface="Montserrat" charset="0"/>
              </a:rPr>
              <a:t> </a:t>
            </a:r>
            <a:r>
              <a:rPr lang="en-US" dirty="0" err="1">
                <a:solidFill>
                  <a:schemeClr val="tx1"/>
                </a:solidFill>
                <a:latin typeface="Montserrat" charset="0"/>
              </a:rPr>
              <a:t>metode</a:t>
            </a:r>
            <a:r>
              <a:rPr lang="en-US" dirty="0">
                <a:solidFill>
                  <a:schemeClr val="tx1"/>
                </a:solidFill>
                <a:latin typeface="Montserrat" charset="0"/>
              </a:rPr>
              <a:t> </a:t>
            </a:r>
            <a:r>
              <a:rPr lang="en-US" dirty="0" err="1">
                <a:solidFill>
                  <a:schemeClr val="tx1"/>
                </a:solidFill>
                <a:latin typeface="Montserrat" charset="0"/>
              </a:rPr>
              <a:t>eksplorasi</a:t>
            </a:r>
            <a:r>
              <a:rPr lang="en-US" dirty="0">
                <a:solidFill>
                  <a:schemeClr val="tx1"/>
                </a:solidFill>
                <a:latin typeface="Montserrat" charset="0"/>
              </a:rPr>
              <a:t> data </a:t>
            </a:r>
            <a:r>
              <a:rPr lang="en-US" dirty="0" err="1">
                <a:solidFill>
                  <a:schemeClr val="tx1"/>
                </a:solidFill>
                <a:latin typeface="Montserrat" charset="0"/>
              </a:rPr>
              <a:t>dengan</a:t>
            </a:r>
            <a:r>
              <a:rPr lang="en-US" dirty="0">
                <a:solidFill>
                  <a:schemeClr val="tx1"/>
                </a:solidFill>
                <a:latin typeface="Montserrat" charset="0"/>
              </a:rPr>
              <a:t> </a:t>
            </a:r>
            <a:r>
              <a:rPr lang="en-US" dirty="0" err="1">
                <a:solidFill>
                  <a:schemeClr val="tx1"/>
                </a:solidFill>
                <a:latin typeface="Montserrat" charset="0"/>
              </a:rPr>
              <a:t>menggunakan</a:t>
            </a:r>
            <a:r>
              <a:rPr lang="en-US" dirty="0">
                <a:solidFill>
                  <a:schemeClr val="tx1"/>
                </a:solidFill>
                <a:latin typeface="Montserrat" charset="0"/>
              </a:rPr>
              <a:t> </a:t>
            </a:r>
            <a:r>
              <a:rPr lang="en-US" dirty="0" err="1">
                <a:solidFill>
                  <a:schemeClr val="tx1"/>
                </a:solidFill>
                <a:latin typeface="Montserrat" charset="0"/>
              </a:rPr>
              <a:t>teknik</a:t>
            </a:r>
            <a:r>
              <a:rPr lang="en-US" dirty="0">
                <a:solidFill>
                  <a:schemeClr val="tx1"/>
                </a:solidFill>
                <a:latin typeface="Montserrat" charset="0"/>
              </a:rPr>
              <a:t> </a:t>
            </a:r>
            <a:r>
              <a:rPr lang="en-US" dirty="0" err="1">
                <a:solidFill>
                  <a:schemeClr val="tx1"/>
                </a:solidFill>
                <a:latin typeface="Montserrat" charset="0"/>
              </a:rPr>
              <a:t>aritmatika</a:t>
            </a:r>
            <a:r>
              <a:rPr lang="en-US" dirty="0">
                <a:solidFill>
                  <a:schemeClr val="tx1"/>
                </a:solidFill>
                <a:latin typeface="Montserrat" charset="0"/>
              </a:rPr>
              <a:t> </a:t>
            </a:r>
            <a:r>
              <a:rPr lang="en-US" dirty="0" err="1">
                <a:solidFill>
                  <a:schemeClr val="tx1"/>
                </a:solidFill>
                <a:latin typeface="Montserrat" charset="0"/>
              </a:rPr>
              <a:t>sederhana</a:t>
            </a:r>
            <a:r>
              <a:rPr lang="en-US" dirty="0">
                <a:solidFill>
                  <a:schemeClr val="tx1"/>
                </a:solidFill>
                <a:latin typeface="Montserrat" charset="0"/>
              </a:rPr>
              <a:t> </a:t>
            </a:r>
            <a:r>
              <a:rPr lang="en-US" dirty="0" err="1">
                <a:solidFill>
                  <a:schemeClr val="tx1"/>
                </a:solidFill>
                <a:latin typeface="Montserrat" charset="0"/>
              </a:rPr>
              <a:t>dan</a:t>
            </a:r>
            <a:r>
              <a:rPr lang="en-US" dirty="0">
                <a:solidFill>
                  <a:schemeClr val="tx1"/>
                </a:solidFill>
                <a:latin typeface="Montserrat" charset="0"/>
              </a:rPr>
              <a:t> </a:t>
            </a:r>
            <a:r>
              <a:rPr lang="en-US" dirty="0" err="1">
                <a:solidFill>
                  <a:schemeClr val="tx1"/>
                </a:solidFill>
                <a:latin typeface="Montserrat" charset="0"/>
              </a:rPr>
              <a:t>teknik</a:t>
            </a:r>
            <a:r>
              <a:rPr lang="en-US" dirty="0">
                <a:solidFill>
                  <a:schemeClr val="tx1"/>
                </a:solidFill>
                <a:latin typeface="Montserrat" charset="0"/>
              </a:rPr>
              <a:t> </a:t>
            </a:r>
            <a:r>
              <a:rPr lang="en-US" dirty="0" err="1">
                <a:solidFill>
                  <a:schemeClr val="tx1"/>
                </a:solidFill>
                <a:latin typeface="Montserrat" charset="0"/>
              </a:rPr>
              <a:t>grafis</a:t>
            </a:r>
            <a:r>
              <a:rPr lang="en-US" dirty="0">
                <a:solidFill>
                  <a:schemeClr val="tx1"/>
                </a:solidFill>
                <a:latin typeface="Montserrat" charset="0"/>
              </a:rPr>
              <a:t> </a:t>
            </a:r>
            <a:r>
              <a:rPr lang="en-US" dirty="0" err="1">
                <a:solidFill>
                  <a:schemeClr val="tx1"/>
                </a:solidFill>
                <a:latin typeface="Montserrat" charset="0"/>
              </a:rPr>
              <a:t>dalam</a:t>
            </a:r>
            <a:r>
              <a:rPr lang="en-US" dirty="0">
                <a:solidFill>
                  <a:schemeClr val="tx1"/>
                </a:solidFill>
                <a:latin typeface="Montserrat" charset="0"/>
              </a:rPr>
              <a:t> </a:t>
            </a:r>
            <a:r>
              <a:rPr lang="en-US" dirty="0" err="1">
                <a:solidFill>
                  <a:schemeClr val="tx1"/>
                </a:solidFill>
                <a:latin typeface="Montserrat" charset="0"/>
              </a:rPr>
              <a:t>meringkas</a:t>
            </a:r>
            <a:r>
              <a:rPr lang="en-US" dirty="0">
                <a:solidFill>
                  <a:schemeClr val="tx1"/>
                </a:solidFill>
                <a:latin typeface="Montserrat" charset="0"/>
              </a:rPr>
              <a:t> data </a:t>
            </a:r>
            <a:r>
              <a:rPr lang="en-US" dirty="0" err="1">
                <a:solidFill>
                  <a:schemeClr val="tx1"/>
                </a:solidFill>
                <a:latin typeface="Montserrat" charset="0"/>
              </a:rPr>
              <a:t>pengamatan</a:t>
            </a:r>
            <a:r>
              <a:rPr lang="en-US" dirty="0">
                <a:solidFill>
                  <a:schemeClr val="tx1"/>
                </a:solidFill>
                <a:latin typeface="Montserrat" charset="0"/>
              </a:rPr>
              <a:t>. </a:t>
            </a:r>
            <a:r>
              <a:rPr lang="en-US" dirty="0" err="1">
                <a:solidFill>
                  <a:schemeClr val="tx1"/>
                </a:solidFill>
                <a:latin typeface="Montserrat" charset="0"/>
              </a:rPr>
              <a:t>Eksplorasi</a:t>
            </a:r>
            <a:r>
              <a:rPr lang="en-US" dirty="0">
                <a:solidFill>
                  <a:schemeClr val="tx1"/>
                </a:solidFill>
                <a:latin typeface="Montserrat" charset="0"/>
              </a:rPr>
              <a:t> data </a:t>
            </a:r>
            <a:r>
              <a:rPr lang="en-US" dirty="0" err="1">
                <a:solidFill>
                  <a:schemeClr val="tx1"/>
                </a:solidFill>
                <a:latin typeface="Montserrat" charset="0"/>
              </a:rPr>
              <a:t>merupakan</a:t>
            </a:r>
            <a:r>
              <a:rPr lang="en-US" dirty="0">
                <a:solidFill>
                  <a:schemeClr val="tx1"/>
                </a:solidFill>
                <a:latin typeface="Montserrat" charset="0"/>
              </a:rPr>
              <a:t> </a:t>
            </a:r>
            <a:r>
              <a:rPr lang="en-US" dirty="0" err="1">
                <a:solidFill>
                  <a:schemeClr val="tx1"/>
                </a:solidFill>
                <a:latin typeface="Montserrat" charset="0"/>
              </a:rPr>
              <a:t>bagian</a:t>
            </a:r>
            <a:r>
              <a:rPr lang="en-US" dirty="0">
                <a:solidFill>
                  <a:schemeClr val="tx1"/>
                </a:solidFill>
                <a:latin typeface="Montserrat" charset="0"/>
              </a:rPr>
              <a:t> yang integral </a:t>
            </a:r>
            <a:r>
              <a:rPr lang="en-US" dirty="0" err="1">
                <a:solidFill>
                  <a:schemeClr val="tx1"/>
                </a:solidFill>
                <a:latin typeface="Montserrat" charset="0"/>
              </a:rPr>
              <a:t>dari</a:t>
            </a:r>
            <a:r>
              <a:rPr lang="en-US" dirty="0">
                <a:solidFill>
                  <a:schemeClr val="tx1"/>
                </a:solidFill>
                <a:latin typeface="Montserrat" charset="0"/>
              </a:rPr>
              <a:t> </a:t>
            </a:r>
            <a:r>
              <a:rPr lang="en-US" dirty="0" err="1">
                <a:solidFill>
                  <a:schemeClr val="tx1"/>
                </a:solidFill>
                <a:latin typeface="Montserrat" charset="0"/>
              </a:rPr>
              <a:t>persepsi</a:t>
            </a:r>
            <a:r>
              <a:rPr lang="en-US" dirty="0">
                <a:solidFill>
                  <a:schemeClr val="tx1"/>
                </a:solidFill>
                <a:latin typeface="Montserrat" charset="0"/>
              </a:rPr>
              <a:t> </a:t>
            </a:r>
            <a:r>
              <a:rPr lang="en-US" dirty="0" err="1">
                <a:solidFill>
                  <a:schemeClr val="tx1"/>
                </a:solidFill>
                <a:latin typeface="Montserrat" charset="0"/>
              </a:rPr>
              <a:t>kita</a:t>
            </a:r>
            <a:r>
              <a:rPr lang="en-US" dirty="0">
                <a:solidFill>
                  <a:schemeClr val="tx1"/>
                </a:solidFill>
                <a:latin typeface="Montserrat" charset="0"/>
              </a:rPr>
              <a:t> </a:t>
            </a:r>
            <a:r>
              <a:rPr lang="en-US" dirty="0" err="1">
                <a:solidFill>
                  <a:schemeClr val="tx1"/>
                </a:solidFill>
                <a:latin typeface="Montserrat" charset="0"/>
              </a:rPr>
              <a:t>dimana</a:t>
            </a:r>
            <a:r>
              <a:rPr lang="en-US" dirty="0">
                <a:solidFill>
                  <a:schemeClr val="tx1"/>
                </a:solidFill>
                <a:latin typeface="Montserrat" charset="0"/>
              </a:rPr>
              <a:t> </a:t>
            </a:r>
            <a:r>
              <a:rPr lang="en-US" dirty="0" err="1">
                <a:solidFill>
                  <a:schemeClr val="tx1"/>
                </a:solidFill>
                <a:latin typeface="Montserrat" charset="0"/>
              </a:rPr>
              <a:t>analisis</a:t>
            </a:r>
            <a:r>
              <a:rPr lang="en-US" dirty="0">
                <a:solidFill>
                  <a:schemeClr val="tx1"/>
                </a:solidFill>
                <a:latin typeface="Montserrat" charset="0"/>
              </a:rPr>
              <a:t> data </a:t>
            </a:r>
            <a:r>
              <a:rPr lang="en-US" dirty="0" err="1">
                <a:solidFill>
                  <a:schemeClr val="tx1"/>
                </a:solidFill>
                <a:latin typeface="Montserrat" charset="0"/>
              </a:rPr>
              <a:t>eksploratori</a:t>
            </a:r>
            <a:r>
              <a:rPr lang="en-US" dirty="0">
                <a:solidFill>
                  <a:schemeClr val="tx1"/>
                </a:solidFill>
                <a:latin typeface="Montserrat" charset="0"/>
              </a:rPr>
              <a:t> </a:t>
            </a:r>
            <a:r>
              <a:rPr lang="en-US" dirty="0" err="1">
                <a:solidFill>
                  <a:schemeClr val="tx1"/>
                </a:solidFill>
                <a:latin typeface="Montserrat" charset="0"/>
              </a:rPr>
              <a:t>sangat</a:t>
            </a:r>
            <a:r>
              <a:rPr lang="en-US" dirty="0">
                <a:solidFill>
                  <a:schemeClr val="tx1"/>
                </a:solidFill>
                <a:latin typeface="Montserrat" charset="0"/>
              </a:rPr>
              <a:t> </a:t>
            </a:r>
            <a:r>
              <a:rPr lang="en-US" dirty="0" err="1">
                <a:solidFill>
                  <a:schemeClr val="tx1"/>
                </a:solidFill>
                <a:latin typeface="Montserrat" charset="0"/>
              </a:rPr>
              <a:t>menunjang</a:t>
            </a:r>
            <a:r>
              <a:rPr lang="en-US" dirty="0">
                <a:solidFill>
                  <a:schemeClr val="tx1"/>
                </a:solidFill>
                <a:latin typeface="Montserrat" charset="0"/>
              </a:rPr>
              <a:t> </a:t>
            </a:r>
            <a:r>
              <a:rPr lang="en-US" dirty="0" err="1">
                <a:solidFill>
                  <a:schemeClr val="tx1"/>
                </a:solidFill>
                <a:latin typeface="Montserrat" charset="0"/>
              </a:rPr>
              <a:t>dalam</a:t>
            </a:r>
            <a:r>
              <a:rPr lang="en-US" dirty="0">
                <a:solidFill>
                  <a:schemeClr val="tx1"/>
                </a:solidFill>
                <a:latin typeface="Montserrat" charset="0"/>
              </a:rPr>
              <a:t> </a:t>
            </a:r>
            <a:r>
              <a:rPr lang="en-US" dirty="0" err="1">
                <a:solidFill>
                  <a:schemeClr val="tx1"/>
                </a:solidFill>
                <a:latin typeface="Montserrat" charset="0"/>
              </a:rPr>
              <a:t>menelaah</a:t>
            </a:r>
            <a:r>
              <a:rPr lang="en-US" dirty="0">
                <a:solidFill>
                  <a:schemeClr val="tx1"/>
                </a:solidFill>
                <a:latin typeface="Montserrat" charset="0"/>
              </a:rPr>
              <a:t> </a:t>
            </a:r>
            <a:r>
              <a:rPr lang="en-US" dirty="0" err="1">
                <a:solidFill>
                  <a:schemeClr val="tx1"/>
                </a:solidFill>
                <a:latin typeface="Montserrat" charset="0"/>
              </a:rPr>
              <a:t>dan</a:t>
            </a:r>
            <a:r>
              <a:rPr lang="en-US" dirty="0">
                <a:solidFill>
                  <a:schemeClr val="tx1"/>
                </a:solidFill>
                <a:latin typeface="Montserrat" charset="0"/>
              </a:rPr>
              <a:t> </a:t>
            </a:r>
            <a:r>
              <a:rPr lang="en-US" dirty="0" err="1">
                <a:solidFill>
                  <a:schemeClr val="tx1"/>
                </a:solidFill>
                <a:latin typeface="Montserrat" charset="0"/>
              </a:rPr>
              <a:t>menemukan</a:t>
            </a:r>
            <a:r>
              <a:rPr lang="en-US" dirty="0">
                <a:solidFill>
                  <a:schemeClr val="tx1"/>
                </a:solidFill>
                <a:latin typeface="Montserrat" charset="0"/>
              </a:rPr>
              <a:t> </a:t>
            </a:r>
            <a:r>
              <a:rPr lang="en-US" dirty="0" err="1">
                <a:solidFill>
                  <a:schemeClr val="tx1"/>
                </a:solidFill>
                <a:latin typeface="Montserrat" charset="0"/>
              </a:rPr>
              <a:t>tentang</a:t>
            </a:r>
            <a:r>
              <a:rPr lang="en-US" dirty="0">
                <a:solidFill>
                  <a:schemeClr val="tx1"/>
                </a:solidFill>
                <a:latin typeface="Montserrat" charset="0"/>
              </a:rPr>
              <a:t> </a:t>
            </a:r>
            <a:r>
              <a:rPr lang="en-US" dirty="0" err="1">
                <a:solidFill>
                  <a:schemeClr val="tx1"/>
                </a:solidFill>
                <a:latin typeface="Montserrat" charset="0"/>
              </a:rPr>
              <a:t>sifat-sifat</a:t>
            </a:r>
            <a:r>
              <a:rPr lang="en-US" dirty="0">
                <a:solidFill>
                  <a:schemeClr val="tx1"/>
                </a:solidFill>
                <a:latin typeface="Montserrat" charset="0"/>
              </a:rPr>
              <a:t> data yang </a:t>
            </a:r>
            <a:r>
              <a:rPr lang="en-US" dirty="0" err="1">
                <a:solidFill>
                  <a:schemeClr val="tx1"/>
                </a:solidFill>
                <a:latin typeface="Montserrat" charset="0"/>
              </a:rPr>
              <a:t>nantinya</a:t>
            </a:r>
            <a:r>
              <a:rPr lang="en-US" dirty="0">
                <a:solidFill>
                  <a:schemeClr val="tx1"/>
                </a:solidFill>
                <a:latin typeface="Montserrat" charset="0"/>
              </a:rPr>
              <a:t> </a:t>
            </a:r>
            <a:r>
              <a:rPr lang="en-US" dirty="0" err="1">
                <a:solidFill>
                  <a:schemeClr val="tx1"/>
                </a:solidFill>
                <a:latin typeface="Montserrat" charset="0"/>
              </a:rPr>
              <a:t>dapat</a:t>
            </a:r>
            <a:r>
              <a:rPr lang="en-US" dirty="0">
                <a:solidFill>
                  <a:schemeClr val="tx1"/>
                </a:solidFill>
                <a:latin typeface="Montserrat" charset="0"/>
              </a:rPr>
              <a:t> </a:t>
            </a:r>
            <a:r>
              <a:rPr lang="en-US" dirty="0" err="1">
                <a:solidFill>
                  <a:schemeClr val="tx1"/>
                </a:solidFill>
                <a:latin typeface="Montserrat" charset="0"/>
              </a:rPr>
              <a:t>berguna</a:t>
            </a:r>
            <a:r>
              <a:rPr lang="en-US" dirty="0">
                <a:solidFill>
                  <a:schemeClr val="tx1"/>
                </a:solidFill>
                <a:latin typeface="Montserrat" charset="0"/>
              </a:rPr>
              <a:t> </a:t>
            </a:r>
            <a:r>
              <a:rPr lang="en-US" dirty="0" err="1">
                <a:solidFill>
                  <a:schemeClr val="tx1"/>
                </a:solidFill>
                <a:latin typeface="Montserrat" charset="0"/>
              </a:rPr>
              <a:t>dalam</a:t>
            </a:r>
            <a:r>
              <a:rPr lang="en-US" dirty="0">
                <a:solidFill>
                  <a:schemeClr val="tx1"/>
                </a:solidFill>
                <a:latin typeface="Montserrat" charset="0"/>
              </a:rPr>
              <a:t> </a:t>
            </a:r>
            <a:r>
              <a:rPr lang="en-US" dirty="0" err="1">
                <a:solidFill>
                  <a:schemeClr val="tx1"/>
                </a:solidFill>
                <a:latin typeface="Montserrat" charset="0"/>
              </a:rPr>
              <a:t>menyeleksi</a:t>
            </a:r>
            <a:r>
              <a:rPr lang="en-US" dirty="0">
                <a:solidFill>
                  <a:schemeClr val="tx1"/>
                </a:solidFill>
                <a:latin typeface="Montserrat" charset="0"/>
              </a:rPr>
              <a:t> model </a:t>
            </a:r>
            <a:r>
              <a:rPr lang="en-US" dirty="0" err="1">
                <a:solidFill>
                  <a:schemeClr val="tx1"/>
                </a:solidFill>
                <a:latin typeface="Montserrat" charset="0"/>
              </a:rPr>
              <a:t>statistik</a:t>
            </a:r>
            <a:r>
              <a:rPr lang="en-US" dirty="0">
                <a:solidFill>
                  <a:schemeClr val="tx1"/>
                </a:solidFill>
                <a:latin typeface="Montserrat" charset="0"/>
              </a:rPr>
              <a:t> yang </a:t>
            </a:r>
            <a:r>
              <a:rPr lang="en-US" dirty="0" err="1">
                <a:solidFill>
                  <a:schemeClr val="tx1"/>
                </a:solidFill>
                <a:latin typeface="Montserrat" charset="0"/>
              </a:rPr>
              <a:t>tepat</a:t>
            </a:r>
            <a:r>
              <a:rPr lang="en-US" dirty="0">
                <a:solidFill>
                  <a:schemeClr val="tx1"/>
                </a:solidFill>
                <a:latin typeface="Montserrat" charset="0"/>
              </a:rPr>
              <a:t>. </a:t>
            </a:r>
          </a:p>
          <a:p>
            <a:pPr algn="just">
              <a:lnSpc>
                <a:spcPct val="150000"/>
              </a:lnSpc>
            </a:pPr>
            <a:r>
              <a:rPr lang="en-US" dirty="0" err="1">
                <a:solidFill>
                  <a:schemeClr val="tx1"/>
                </a:solidFill>
                <a:latin typeface="Montserrat" charset="0"/>
              </a:rPr>
              <a:t>Pada</a:t>
            </a:r>
            <a:r>
              <a:rPr lang="en-US" dirty="0">
                <a:solidFill>
                  <a:schemeClr val="tx1"/>
                </a:solidFill>
                <a:latin typeface="Montserrat" charset="0"/>
              </a:rPr>
              <a:t> </a:t>
            </a:r>
            <a:r>
              <a:rPr lang="en-US" dirty="0" err="1">
                <a:solidFill>
                  <a:schemeClr val="tx1"/>
                </a:solidFill>
                <a:latin typeface="Montserrat" charset="0"/>
              </a:rPr>
              <a:t>tahap</a:t>
            </a:r>
            <a:r>
              <a:rPr lang="en-US" dirty="0">
                <a:solidFill>
                  <a:schemeClr val="tx1"/>
                </a:solidFill>
                <a:latin typeface="Montserrat" charset="0"/>
              </a:rPr>
              <a:t> </a:t>
            </a:r>
            <a:r>
              <a:rPr lang="en-US" dirty="0" err="1">
                <a:solidFill>
                  <a:schemeClr val="tx1"/>
                </a:solidFill>
                <a:latin typeface="Montserrat" charset="0"/>
              </a:rPr>
              <a:t>ini</a:t>
            </a:r>
            <a:r>
              <a:rPr lang="en-US" dirty="0">
                <a:solidFill>
                  <a:schemeClr val="tx1"/>
                </a:solidFill>
                <a:latin typeface="Montserrat" charset="0"/>
              </a:rPr>
              <a:t> </a:t>
            </a:r>
            <a:r>
              <a:rPr lang="en-US" dirty="0" err="1">
                <a:solidFill>
                  <a:schemeClr val="tx1"/>
                </a:solidFill>
                <a:latin typeface="Montserrat" charset="0"/>
              </a:rPr>
              <a:t>dapat</a:t>
            </a:r>
            <a:r>
              <a:rPr lang="en-US" dirty="0">
                <a:solidFill>
                  <a:schemeClr val="tx1"/>
                </a:solidFill>
                <a:latin typeface="Montserrat" charset="0"/>
              </a:rPr>
              <a:t> </a:t>
            </a:r>
            <a:r>
              <a:rPr lang="en-US" dirty="0" err="1">
                <a:solidFill>
                  <a:schemeClr val="tx1"/>
                </a:solidFill>
                <a:latin typeface="Montserrat" charset="0"/>
              </a:rPr>
              <a:t>membantu</a:t>
            </a:r>
            <a:r>
              <a:rPr lang="en-US" dirty="0">
                <a:solidFill>
                  <a:schemeClr val="tx1"/>
                </a:solidFill>
                <a:latin typeface="Montserrat" charset="0"/>
              </a:rPr>
              <a:t> </a:t>
            </a:r>
            <a:r>
              <a:rPr lang="en-US" dirty="0" err="1">
                <a:solidFill>
                  <a:schemeClr val="tx1"/>
                </a:solidFill>
                <a:latin typeface="Montserrat" charset="0"/>
              </a:rPr>
              <a:t>melihat</a:t>
            </a:r>
            <a:r>
              <a:rPr lang="en-US" dirty="0">
                <a:solidFill>
                  <a:schemeClr val="tx1"/>
                </a:solidFill>
                <a:latin typeface="Montserrat" charset="0"/>
              </a:rPr>
              <a:t> data </a:t>
            </a:r>
            <a:r>
              <a:rPr lang="en-US" dirty="0" err="1">
                <a:solidFill>
                  <a:schemeClr val="tx1"/>
                </a:solidFill>
                <a:latin typeface="Montserrat" charset="0"/>
              </a:rPr>
              <a:t>sebelum</a:t>
            </a:r>
            <a:r>
              <a:rPr lang="en-US" dirty="0">
                <a:solidFill>
                  <a:schemeClr val="tx1"/>
                </a:solidFill>
                <a:latin typeface="Montserrat" charset="0"/>
              </a:rPr>
              <a:t> </a:t>
            </a:r>
            <a:r>
              <a:rPr lang="en-US" dirty="0" err="1">
                <a:solidFill>
                  <a:schemeClr val="tx1"/>
                </a:solidFill>
                <a:latin typeface="Montserrat" charset="0"/>
              </a:rPr>
              <a:t>membuat</a:t>
            </a:r>
            <a:r>
              <a:rPr lang="en-US" dirty="0">
                <a:solidFill>
                  <a:schemeClr val="tx1"/>
                </a:solidFill>
                <a:latin typeface="Montserrat" charset="0"/>
              </a:rPr>
              <a:t> </a:t>
            </a:r>
            <a:r>
              <a:rPr lang="en-US" dirty="0" err="1">
                <a:solidFill>
                  <a:schemeClr val="tx1"/>
                </a:solidFill>
                <a:latin typeface="Montserrat" charset="0"/>
              </a:rPr>
              <a:t>asumsi</a:t>
            </a:r>
            <a:r>
              <a:rPr lang="en-US" dirty="0">
                <a:solidFill>
                  <a:schemeClr val="tx1"/>
                </a:solidFill>
                <a:latin typeface="Montserrat" charset="0"/>
              </a:rPr>
              <a:t> </a:t>
            </a:r>
            <a:r>
              <a:rPr lang="en-US" dirty="0" err="1">
                <a:solidFill>
                  <a:schemeClr val="tx1"/>
                </a:solidFill>
                <a:latin typeface="Montserrat" charset="0"/>
              </a:rPr>
              <a:t>apa</a:t>
            </a:r>
            <a:r>
              <a:rPr lang="en-US" dirty="0">
                <a:solidFill>
                  <a:schemeClr val="tx1"/>
                </a:solidFill>
                <a:latin typeface="Montserrat" charset="0"/>
              </a:rPr>
              <a:t> pun. </a:t>
            </a:r>
            <a:r>
              <a:rPr lang="en-US" dirty="0" err="1">
                <a:solidFill>
                  <a:schemeClr val="tx1"/>
                </a:solidFill>
                <a:latin typeface="Montserrat" charset="0"/>
              </a:rPr>
              <a:t>Ini</a:t>
            </a:r>
            <a:r>
              <a:rPr lang="en-US" dirty="0">
                <a:solidFill>
                  <a:schemeClr val="tx1"/>
                </a:solidFill>
                <a:latin typeface="Montserrat" charset="0"/>
              </a:rPr>
              <a:t> </a:t>
            </a:r>
            <a:r>
              <a:rPr lang="en-US" dirty="0" err="1">
                <a:solidFill>
                  <a:schemeClr val="tx1"/>
                </a:solidFill>
                <a:latin typeface="Montserrat" charset="0"/>
              </a:rPr>
              <a:t>dapat</a:t>
            </a:r>
            <a:r>
              <a:rPr lang="en-US" dirty="0">
                <a:solidFill>
                  <a:schemeClr val="tx1"/>
                </a:solidFill>
                <a:latin typeface="Montserrat" charset="0"/>
              </a:rPr>
              <a:t> </a:t>
            </a:r>
            <a:r>
              <a:rPr lang="en-US" dirty="0" err="1">
                <a:solidFill>
                  <a:schemeClr val="tx1"/>
                </a:solidFill>
                <a:latin typeface="Montserrat" charset="0"/>
              </a:rPr>
              <a:t>membantu</a:t>
            </a:r>
            <a:r>
              <a:rPr lang="en-US" dirty="0">
                <a:solidFill>
                  <a:schemeClr val="tx1"/>
                </a:solidFill>
                <a:latin typeface="Montserrat" charset="0"/>
              </a:rPr>
              <a:t> </a:t>
            </a:r>
            <a:r>
              <a:rPr lang="en-US" dirty="0" err="1">
                <a:solidFill>
                  <a:schemeClr val="tx1"/>
                </a:solidFill>
                <a:latin typeface="Montserrat" charset="0"/>
              </a:rPr>
              <a:t>mengidentifikasi</a:t>
            </a:r>
            <a:r>
              <a:rPr lang="en-US" dirty="0">
                <a:solidFill>
                  <a:schemeClr val="tx1"/>
                </a:solidFill>
                <a:latin typeface="Montserrat" charset="0"/>
              </a:rPr>
              <a:t> </a:t>
            </a:r>
            <a:r>
              <a:rPr lang="en-US" dirty="0" err="1">
                <a:solidFill>
                  <a:schemeClr val="tx1"/>
                </a:solidFill>
                <a:latin typeface="Montserrat" charset="0"/>
              </a:rPr>
              <a:t>kesalahan</a:t>
            </a:r>
            <a:r>
              <a:rPr lang="en-US" dirty="0">
                <a:solidFill>
                  <a:schemeClr val="tx1"/>
                </a:solidFill>
                <a:latin typeface="Montserrat" charset="0"/>
              </a:rPr>
              <a:t> yang </a:t>
            </a:r>
            <a:r>
              <a:rPr lang="en-US" dirty="0" err="1">
                <a:solidFill>
                  <a:schemeClr val="tx1"/>
                </a:solidFill>
                <a:latin typeface="Montserrat" charset="0"/>
              </a:rPr>
              <a:t>jelas</a:t>
            </a:r>
            <a:r>
              <a:rPr lang="en-US" dirty="0">
                <a:solidFill>
                  <a:schemeClr val="tx1"/>
                </a:solidFill>
                <a:latin typeface="Montserrat" charset="0"/>
              </a:rPr>
              <a:t>, </a:t>
            </a:r>
            <a:r>
              <a:rPr lang="en-US" dirty="0" err="1">
                <a:solidFill>
                  <a:schemeClr val="tx1"/>
                </a:solidFill>
                <a:latin typeface="Montserrat" charset="0"/>
              </a:rPr>
              <a:t>serta</a:t>
            </a:r>
            <a:r>
              <a:rPr lang="en-US" dirty="0">
                <a:solidFill>
                  <a:schemeClr val="tx1"/>
                </a:solidFill>
                <a:latin typeface="Montserrat" charset="0"/>
              </a:rPr>
              <a:t> </a:t>
            </a:r>
            <a:r>
              <a:rPr lang="en-US" dirty="0" err="1">
                <a:solidFill>
                  <a:schemeClr val="tx1"/>
                </a:solidFill>
                <a:latin typeface="Montserrat" charset="0"/>
              </a:rPr>
              <a:t>lebih</a:t>
            </a:r>
            <a:r>
              <a:rPr lang="en-US" dirty="0">
                <a:solidFill>
                  <a:schemeClr val="tx1"/>
                </a:solidFill>
                <a:latin typeface="Montserrat" charset="0"/>
              </a:rPr>
              <a:t> </a:t>
            </a:r>
            <a:r>
              <a:rPr lang="en-US" dirty="0" err="1">
                <a:solidFill>
                  <a:schemeClr val="tx1"/>
                </a:solidFill>
                <a:latin typeface="Montserrat" charset="0"/>
              </a:rPr>
              <a:t>memahami</a:t>
            </a:r>
            <a:r>
              <a:rPr lang="en-US" dirty="0">
                <a:solidFill>
                  <a:schemeClr val="tx1"/>
                </a:solidFill>
                <a:latin typeface="Montserrat" charset="0"/>
              </a:rPr>
              <a:t> </a:t>
            </a:r>
            <a:r>
              <a:rPr lang="en-US" dirty="0" err="1">
                <a:solidFill>
                  <a:schemeClr val="tx1"/>
                </a:solidFill>
                <a:latin typeface="Montserrat" charset="0"/>
              </a:rPr>
              <a:t>pola</a:t>
            </a:r>
            <a:r>
              <a:rPr lang="en-US" dirty="0">
                <a:solidFill>
                  <a:schemeClr val="tx1"/>
                </a:solidFill>
                <a:latin typeface="Montserrat" charset="0"/>
              </a:rPr>
              <a:t> </a:t>
            </a:r>
            <a:r>
              <a:rPr lang="en-US" dirty="0" err="1">
                <a:solidFill>
                  <a:schemeClr val="tx1"/>
                </a:solidFill>
                <a:latin typeface="Montserrat" charset="0"/>
              </a:rPr>
              <a:t>dalam</a:t>
            </a:r>
            <a:r>
              <a:rPr lang="en-US" dirty="0">
                <a:solidFill>
                  <a:schemeClr val="tx1"/>
                </a:solidFill>
                <a:latin typeface="Montserrat" charset="0"/>
              </a:rPr>
              <a:t> data, </a:t>
            </a:r>
            <a:r>
              <a:rPr lang="en-US" dirty="0" err="1">
                <a:solidFill>
                  <a:schemeClr val="tx1"/>
                </a:solidFill>
                <a:latin typeface="Montserrat" charset="0"/>
              </a:rPr>
              <a:t>mendeteksi</a:t>
            </a:r>
            <a:r>
              <a:rPr lang="en-US" dirty="0">
                <a:solidFill>
                  <a:schemeClr val="tx1"/>
                </a:solidFill>
                <a:latin typeface="Montserrat" charset="0"/>
              </a:rPr>
              <a:t> outlier </a:t>
            </a:r>
            <a:r>
              <a:rPr lang="en-US" dirty="0" err="1">
                <a:solidFill>
                  <a:schemeClr val="tx1"/>
                </a:solidFill>
                <a:latin typeface="Montserrat" charset="0"/>
              </a:rPr>
              <a:t>atau</a:t>
            </a:r>
            <a:r>
              <a:rPr lang="en-US" dirty="0">
                <a:solidFill>
                  <a:schemeClr val="tx1"/>
                </a:solidFill>
                <a:latin typeface="Montserrat" charset="0"/>
              </a:rPr>
              <a:t> </a:t>
            </a:r>
            <a:r>
              <a:rPr lang="en-US" dirty="0" err="1">
                <a:solidFill>
                  <a:schemeClr val="tx1"/>
                </a:solidFill>
                <a:latin typeface="Montserrat" charset="0"/>
              </a:rPr>
              <a:t>peristiwa</a:t>
            </a:r>
            <a:r>
              <a:rPr lang="en-US" dirty="0">
                <a:solidFill>
                  <a:schemeClr val="tx1"/>
                </a:solidFill>
                <a:latin typeface="Montserrat" charset="0"/>
              </a:rPr>
              <a:t> </a:t>
            </a:r>
            <a:r>
              <a:rPr lang="en-US" dirty="0" err="1">
                <a:solidFill>
                  <a:schemeClr val="tx1"/>
                </a:solidFill>
                <a:latin typeface="Montserrat" charset="0"/>
              </a:rPr>
              <a:t>anomali</a:t>
            </a:r>
            <a:r>
              <a:rPr lang="en-US" dirty="0">
                <a:solidFill>
                  <a:schemeClr val="tx1"/>
                </a:solidFill>
                <a:latin typeface="Montserrat" charset="0"/>
              </a:rPr>
              <a:t>, </a:t>
            </a:r>
            <a:r>
              <a:rPr lang="en-US" dirty="0" err="1">
                <a:solidFill>
                  <a:schemeClr val="tx1"/>
                </a:solidFill>
                <a:latin typeface="Montserrat" charset="0"/>
              </a:rPr>
              <a:t>menemukan</a:t>
            </a:r>
            <a:r>
              <a:rPr lang="en-US" dirty="0">
                <a:solidFill>
                  <a:schemeClr val="tx1"/>
                </a:solidFill>
                <a:latin typeface="Montserrat" charset="0"/>
              </a:rPr>
              <a:t> </a:t>
            </a:r>
            <a:r>
              <a:rPr lang="en-US" dirty="0" err="1">
                <a:solidFill>
                  <a:schemeClr val="tx1"/>
                </a:solidFill>
                <a:latin typeface="Montserrat" charset="0"/>
              </a:rPr>
              <a:t>hubungan</a:t>
            </a:r>
            <a:r>
              <a:rPr lang="en-US" dirty="0">
                <a:solidFill>
                  <a:schemeClr val="tx1"/>
                </a:solidFill>
                <a:latin typeface="Montserrat" charset="0"/>
              </a:rPr>
              <a:t> yang </a:t>
            </a:r>
            <a:r>
              <a:rPr lang="en-US" dirty="0" err="1">
                <a:solidFill>
                  <a:schemeClr val="tx1"/>
                </a:solidFill>
                <a:latin typeface="Montserrat" charset="0"/>
              </a:rPr>
              <a:t>menarik</a:t>
            </a:r>
            <a:r>
              <a:rPr lang="en-US" dirty="0">
                <a:solidFill>
                  <a:schemeClr val="tx1"/>
                </a:solidFill>
                <a:latin typeface="Montserrat" charset="0"/>
              </a:rPr>
              <a:t> di </a:t>
            </a:r>
            <a:r>
              <a:rPr lang="en-US" dirty="0" err="1">
                <a:solidFill>
                  <a:schemeClr val="tx1"/>
                </a:solidFill>
                <a:latin typeface="Montserrat" charset="0"/>
              </a:rPr>
              <a:t>antara</a:t>
            </a:r>
            <a:r>
              <a:rPr lang="en-US" dirty="0">
                <a:solidFill>
                  <a:schemeClr val="tx1"/>
                </a:solidFill>
                <a:latin typeface="Montserrat" charset="0"/>
              </a:rPr>
              <a:t> </a:t>
            </a:r>
            <a:r>
              <a:rPr lang="en-US" dirty="0" err="1">
                <a:solidFill>
                  <a:schemeClr val="tx1"/>
                </a:solidFill>
                <a:latin typeface="Montserrat" charset="0"/>
              </a:rPr>
              <a:t>variabel</a:t>
            </a:r>
            <a:r>
              <a:rPr lang="en-US" dirty="0">
                <a:solidFill>
                  <a:schemeClr val="tx1"/>
                </a:solidFill>
                <a:latin typeface="Montserrat" charset="0"/>
              </a:rPr>
              <a:t> </a:t>
            </a:r>
            <a:r>
              <a:rPr lang="en-US" dirty="0" err="1">
                <a:solidFill>
                  <a:schemeClr val="tx1"/>
                </a:solidFill>
                <a:latin typeface="Montserrat" charset="0"/>
              </a:rPr>
              <a:t>dengan</a:t>
            </a:r>
            <a:r>
              <a:rPr lang="en-US" dirty="0">
                <a:solidFill>
                  <a:schemeClr val="tx1"/>
                </a:solidFill>
                <a:latin typeface="Montserrat" charset="0"/>
              </a:rPr>
              <a:t> </a:t>
            </a:r>
            <a:r>
              <a:rPr lang="en-US" dirty="0" err="1">
                <a:solidFill>
                  <a:schemeClr val="tx1"/>
                </a:solidFill>
                <a:latin typeface="Montserrat" charset="0"/>
              </a:rPr>
              <a:t>cara</a:t>
            </a:r>
            <a:r>
              <a:rPr lang="en-US" dirty="0">
                <a:solidFill>
                  <a:schemeClr val="tx1"/>
                </a:solidFill>
                <a:latin typeface="Montserrat" charset="0"/>
              </a:rPr>
              <a:t> </a:t>
            </a:r>
            <a:r>
              <a:rPr lang="en-US" dirty="0" err="1">
                <a:solidFill>
                  <a:schemeClr val="tx1"/>
                </a:solidFill>
                <a:latin typeface="Montserrat" charset="0"/>
              </a:rPr>
              <a:t>melihat</a:t>
            </a:r>
            <a:r>
              <a:rPr lang="en-US" dirty="0">
                <a:solidFill>
                  <a:schemeClr val="tx1"/>
                </a:solidFill>
                <a:latin typeface="Montserrat" charset="0"/>
              </a:rPr>
              <a:t> </a:t>
            </a:r>
            <a:r>
              <a:rPr lang="en-US" dirty="0" err="1">
                <a:solidFill>
                  <a:schemeClr val="tx1"/>
                </a:solidFill>
                <a:latin typeface="Montserrat" charset="0"/>
              </a:rPr>
              <a:t>tipe</a:t>
            </a:r>
            <a:r>
              <a:rPr lang="en-US" dirty="0">
                <a:solidFill>
                  <a:schemeClr val="tx1"/>
                </a:solidFill>
                <a:latin typeface="Montserrat" charset="0"/>
              </a:rPr>
              <a:t> data </a:t>
            </a:r>
            <a:r>
              <a:rPr lang="en-US" dirty="0" err="1">
                <a:solidFill>
                  <a:schemeClr val="tx1"/>
                </a:solidFill>
                <a:latin typeface="Montserrat" charset="0"/>
              </a:rPr>
              <a:t>tersebut</a:t>
            </a:r>
            <a:endParaRPr dirty="0">
              <a:solidFill>
                <a:schemeClr val="tx1"/>
              </a:solidFill>
              <a:latin typeface="Montserrat" charset="0"/>
              <a:ea typeface="Montserrat"/>
              <a:cs typeface="Montserrat"/>
              <a:sym typeface="Montserrat"/>
            </a:endParaRPr>
          </a:p>
        </p:txBody>
      </p:sp>
      <p:grpSp>
        <p:nvGrpSpPr>
          <p:cNvPr id="1806" name="Google Shape;1806;p51"/>
          <p:cNvGrpSpPr/>
          <p:nvPr/>
        </p:nvGrpSpPr>
        <p:grpSpPr>
          <a:xfrm>
            <a:off x="7106825" y="1312225"/>
            <a:ext cx="76825" cy="76800"/>
            <a:chOff x="3104875" y="1099400"/>
            <a:chExt cx="76825" cy="76800"/>
          </a:xfrm>
        </p:grpSpPr>
        <p:sp>
          <p:nvSpPr>
            <p:cNvPr id="1807" name="Google Shape;1807;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9" name="Google Shape;1809;p51"/>
          <p:cNvGrpSpPr/>
          <p:nvPr/>
        </p:nvGrpSpPr>
        <p:grpSpPr>
          <a:xfrm>
            <a:off x="1877450" y="837825"/>
            <a:ext cx="76825" cy="76800"/>
            <a:chOff x="3104875" y="1099400"/>
            <a:chExt cx="76825" cy="76800"/>
          </a:xfrm>
        </p:grpSpPr>
        <p:sp>
          <p:nvSpPr>
            <p:cNvPr id="1810" name="Google Shape;1810;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2" name="Google Shape;1812;p51"/>
          <p:cNvGrpSpPr/>
          <p:nvPr/>
        </p:nvGrpSpPr>
        <p:grpSpPr>
          <a:xfrm>
            <a:off x="4870450" y="4197150"/>
            <a:ext cx="76825" cy="76800"/>
            <a:chOff x="3104875" y="1099400"/>
            <a:chExt cx="76825" cy="76800"/>
          </a:xfrm>
        </p:grpSpPr>
        <p:sp>
          <p:nvSpPr>
            <p:cNvPr id="1813" name="Google Shape;1813;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15" name="Google Shape;1815;p51"/>
          <p:cNvPicPr preferRelativeResize="0"/>
          <p:nvPr/>
        </p:nvPicPr>
        <p:blipFill rotWithShape="1">
          <a:blip r:embed="rId4">
            <a:alphaModFix/>
          </a:blip>
          <a:srcRect l="22009" r="18455"/>
          <a:stretch/>
        </p:blipFill>
        <p:spPr>
          <a:xfrm rot="1203245">
            <a:off x="7517459" y="502025"/>
            <a:ext cx="1272639" cy="1202430"/>
          </a:xfrm>
          <a:prstGeom prst="rect">
            <a:avLst/>
          </a:prstGeom>
          <a:noFill/>
          <a:ln>
            <a:noFill/>
          </a:ln>
        </p:spPr>
      </p:pic>
      <p:pic>
        <p:nvPicPr>
          <p:cNvPr id="1816" name="Google Shape;1816;p51"/>
          <p:cNvPicPr preferRelativeResize="0"/>
          <p:nvPr/>
        </p:nvPicPr>
        <p:blipFill rotWithShape="1">
          <a:blip r:embed="rId5">
            <a:alphaModFix/>
          </a:blip>
          <a:srcRect l="18647" t="7960" r="8852" b="8336"/>
          <a:stretch/>
        </p:blipFill>
        <p:spPr>
          <a:xfrm rot="-1406513">
            <a:off x="1399635" y="4039437"/>
            <a:ext cx="1175233" cy="763227"/>
          </a:xfrm>
          <a:prstGeom prst="rect">
            <a:avLst/>
          </a:prstGeom>
          <a:noFill/>
          <a:ln>
            <a:noFill/>
          </a:ln>
        </p:spPr>
      </p:pic>
      <p:sp>
        <p:nvSpPr>
          <p:cNvPr id="90" name="Google Shape;1385;p40"/>
          <p:cNvSpPr txBox="1">
            <a:spLocks/>
          </p:cNvSpPr>
          <p:nvPr/>
        </p:nvSpPr>
        <p:spPr>
          <a:xfrm>
            <a:off x="764084" y="268065"/>
            <a:ext cx="1381800" cy="8418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l" rtl="0"/>
            <a:r>
              <a:rPr lang="en" sz="7200" dirty="0" smtClean="0">
                <a:solidFill>
                  <a:schemeClr val="tx1"/>
                </a:solidFill>
                <a:latin typeface="Montserrat Black" charset="0"/>
              </a:rPr>
              <a:t>03</a:t>
            </a:r>
            <a:endParaRPr lang="en" sz="7200" dirty="0">
              <a:solidFill>
                <a:schemeClr val="tx1"/>
              </a:solidFill>
              <a:latin typeface="Montserrat Black"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20"/>
        <p:cNvGrpSpPr/>
        <p:nvPr/>
      </p:nvGrpSpPr>
      <p:grpSpPr>
        <a:xfrm>
          <a:off x="0" y="0"/>
          <a:ext cx="0" cy="0"/>
          <a:chOff x="0" y="0"/>
          <a:chExt cx="0" cy="0"/>
        </a:xfrm>
      </p:grpSpPr>
      <p:sp>
        <p:nvSpPr>
          <p:cNvPr id="1821" name="Google Shape;1821;p52"/>
          <p:cNvSpPr txBox="1">
            <a:spLocks noGrp="1"/>
          </p:cNvSpPr>
          <p:nvPr>
            <p:ph type="title"/>
          </p:nvPr>
        </p:nvSpPr>
        <p:spPr>
          <a:xfrm>
            <a:off x="522775" y="1126727"/>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Modelling</a:t>
            </a:r>
            <a:endParaRPr dirty="0"/>
          </a:p>
        </p:txBody>
      </p:sp>
      <p:sp>
        <p:nvSpPr>
          <p:cNvPr id="1822" name="Google Shape;1822;p52"/>
          <p:cNvSpPr txBox="1"/>
          <p:nvPr/>
        </p:nvSpPr>
        <p:spPr>
          <a:xfrm>
            <a:off x="971600" y="1995686"/>
            <a:ext cx="7056784" cy="1728192"/>
          </a:xfrm>
          <a:prstGeom prst="rect">
            <a:avLst/>
          </a:prstGeom>
          <a:noFill/>
          <a:ln>
            <a:noFill/>
          </a:ln>
        </p:spPr>
        <p:txBody>
          <a:bodyPr spcFirstLastPara="1" wrap="square" lIns="91425" tIns="91425" rIns="91425" bIns="91425" anchor="t" anchorCtr="0">
            <a:noAutofit/>
          </a:bodyPr>
          <a:lstStyle/>
          <a:p>
            <a:pPr algn="just"/>
            <a:r>
              <a:rPr lang="en-US" dirty="0" err="1">
                <a:solidFill>
                  <a:schemeClr val="tx1"/>
                </a:solidFill>
                <a:latin typeface="Montserrat" charset="0"/>
              </a:rPr>
              <a:t>Modelling</a:t>
            </a:r>
            <a:r>
              <a:rPr lang="en-US" dirty="0">
                <a:solidFill>
                  <a:schemeClr val="tx1"/>
                </a:solidFill>
                <a:latin typeface="Montserrat" charset="0"/>
              </a:rPr>
              <a:t> </a:t>
            </a:r>
            <a:r>
              <a:rPr lang="en-US" dirty="0" err="1">
                <a:solidFill>
                  <a:schemeClr val="tx1"/>
                </a:solidFill>
                <a:latin typeface="Montserrat" charset="0"/>
              </a:rPr>
              <a:t>adalah</a:t>
            </a:r>
            <a:r>
              <a:rPr lang="en-US" dirty="0">
                <a:solidFill>
                  <a:schemeClr val="tx1"/>
                </a:solidFill>
                <a:latin typeface="Montserrat" charset="0"/>
              </a:rPr>
              <a:t> </a:t>
            </a:r>
            <a:r>
              <a:rPr lang="en-US" dirty="0" err="1">
                <a:solidFill>
                  <a:schemeClr val="tx1"/>
                </a:solidFill>
                <a:latin typeface="Montserrat" charset="0"/>
              </a:rPr>
              <a:t>suatu</a:t>
            </a:r>
            <a:r>
              <a:rPr lang="en-US" dirty="0">
                <a:solidFill>
                  <a:schemeClr val="tx1"/>
                </a:solidFill>
                <a:latin typeface="Montserrat" charset="0"/>
              </a:rPr>
              <a:t> </a:t>
            </a:r>
            <a:r>
              <a:rPr lang="en-US" dirty="0" err="1">
                <a:solidFill>
                  <a:schemeClr val="tx1"/>
                </a:solidFill>
                <a:latin typeface="Montserrat" charset="0"/>
              </a:rPr>
              <a:t>metode</a:t>
            </a:r>
            <a:r>
              <a:rPr lang="en-US" dirty="0">
                <a:solidFill>
                  <a:schemeClr val="tx1"/>
                </a:solidFill>
                <a:latin typeface="Montserrat" charset="0"/>
              </a:rPr>
              <a:t> </a:t>
            </a:r>
            <a:r>
              <a:rPr lang="en-US" dirty="0" err="1">
                <a:solidFill>
                  <a:schemeClr val="tx1"/>
                </a:solidFill>
                <a:latin typeface="Montserrat" charset="0"/>
              </a:rPr>
              <a:t>dalam</a:t>
            </a:r>
            <a:r>
              <a:rPr lang="en-US" dirty="0">
                <a:solidFill>
                  <a:schemeClr val="tx1"/>
                </a:solidFill>
                <a:latin typeface="Montserrat" charset="0"/>
              </a:rPr>
              <a:t> </a:t>
            </a:r>
            <a:r>
              <a:rPr lang="en-US" dirty="0" err="1">
                <a:solidFill>
                  <a:schemeClr val="tx1"/>
                </a:solidFill>
                <a:latin typeface="Montserrat" charset="0"/>
              </a:rPr>
              <a:t>pemodelan</a:t>
            </a:r>
            <a:r>
              <a:rPr lang="en-US" dirty="0">
                <a:solidFill>
                  <a:schemeClr val="tx1"/>
                </a:solidFill>
                <a:latin typeface="Montserrat" charset="0"/>
              </a:rPr>
              <a:t> </a:t>
            </a:r>
            <a:r>
              <a:rPr lang="en-US" dirty="0" err="1">
                <a:solidFill>
                  <a:schemeClr val="tx1"/>
                </a:solidFill>
                <a:latin typeface="Montserrat" charset="0"/>
              </a:rPr>
              <a:t>secara</a:t>
            </a:r>
            <a:r>
              <a:rPr lang="en-US" dirty="0">
                <a:solidFill>
                  <a:schemeClr val="tx1"/>
                </a:solidFill>
                <a:latin typeface="Montserrat" charset="0"/>
              </a:rPr>
              <a:t> visual yang </a:t>
            </a:r>
            <a:r>
              <a:rPr lang="en-US" dirty="0" err="1">
                <a:solidFill>
                  <a:schemeClr val="tx1"/>
                </a:solidFill>
                <a:latin typeface="Montserrat" charset="0"/>
              </a:rPr>
              <a:t>digunakan</a:t>
            </a:r>
            <a:r>
              <a:rPr lang="en-US" dirty="0">
                <a:solidFill>
                  <a:schemeClr val="tx1"/>
                </a:solidFill>
                <a:latin typeface="Montserrat" charset="0"/>
              </a:rPr>
              <a:t> </a:t>
            </a:r>
            <a:r>
              <a:rPr lang="en-US" dirty="0" err="1">
                <a:solidFill>
                  <a:schemeClr val="tx1"/>
                </a:solidFill>
                <a:latin typeface="Montserrat" charset="0"/>
              </a:rPr>
              <a:t>sebagai</a:t>
            </a:r>
            <a:r>
              <a:rPr lang="en-US" dirty="0">
                <a:solidFill>
                  <a:schemeClr val="tx1"/>
                </a:solidFill>
                <a:latin typeface="Montserrat" charset="0"/>
              </a:rPr>
              <a:t> </a:t>
            </a:r>
            <a:r>
              <a:rPr lang="en-US" dirty="0" err="1">
                <a:solidFill>
                  <a:schemeClr val="tx1"/>
                </a:solidFill>
                <a:latin typeface="Montserrat" charset="0"/>
              </a:rPr>
              <a:t>sarana</a:t>
            </a:r>
            <a:r>
              <a:rPr lang="en-US" dirty="0">
                <a:solidFill>
                  <a:schemeClr val="tx1"/>
                </a:solidFill>
                <a:latin typeface="Montserrat" charset="0"/>
              </a:rPr>
              <a:t> </a:t>
            </a:r>
            <a:r>
              <a:rPr lang="en-US" dirty="0" err="1">
                <a:solidFill>
                  <a:schemeClr val="tx1"/>
                </a:solidFill>
                <a:latin typeface="Montserrat" charset="0"/>
              </a:rPr>
              <a:t>perancangan</a:t>
            </a:r>
            <a:r>
              <a:rPr lang="en-US" dirty="0">
                <a:solidFill>
                  <a:schemeClr val="tx1"/>
                </a:solidFill>
                <a:latin typeface="Montserrat" charset="0"/>
              </a:rPr>
              <a:t> </a:t>
            </a:r>
            <a:r>
              <a:rPr lang="en-US" dirty="0" err="1">
                <a:solidFill>
                  <a:schemeClr val="tx1"/>
                </a:solidFill>
                <a:latin typeface="Montserrat" charset="0"/>
              </a:rPr>
              <a:t>sistem</a:t>
            </a:r>
            <a:r>
              <a:rPr lang="en-US" dirty="0">
                <a:solidFill>
                  <a:schemeClr val="tx1"/>
                </a:solidFill>
                <a:latin typeface="Montserrat" charset="0"/>
              </a:rPr>
              <a:t> </a:t>
            </a:r>
            <a:r>
              <a:rPr lang="en-US" dirty="0" err="1">
                <a:solidFill>
                  <a:schemeClr val="tx1"/>
                </a:solidFill>
                <a:latin typeface="Montserrat" charset="0"/>
              </a:rPr>
              <a:t>berorientasi</a:t>
            </a:r>
            <a:r>
              <a:rPr lang="en-US" dirty="0">
                <a:solidFill>
                  <a:schemeClr val="tx1"/>
                </a:solidFill>
                <a:latin typeface="Montserrat" charset="0"/>
              </a:rPr>
              <a:t> </a:t>
            </a:r>
            <a:r>
              <a:rPr lang="en-US" dirty="0" err="1">
                <a:solidFill>
                  <a:schemeClr val="tx1"/>
                </a:solidFill>
                <a:latin typeface="Montserrat" charset="0"/>
              </a:rPr>
              <a:t>objek</a:t>
            </a:r>
            <a:r>
              <a:rPr lang="en-US" dirty="0">
                <a:solidFill>
                  <a:schemeClr val="tx1"/>
                </a:solidFill>
                <a:latin typeface="Montserrat" charset="0"/>
              </a:rPr>
              <a:t>, </a:t>
            </a:r>
            <a:r>
              <a:rPr lang="en-US" dirty="0" err="1">
                <a:solidFill>
                  <a:schemeClr val="tx1"/>
                </a:solidFill>
                <a:latin typeface="Montserrat" charset="0"/>
              </a:rPr>
              <a:t>mempermudah</a:t>
            </a:r>
            <a:r>
              <a:rPr lang="en-US" dirty="0">
                <a:solidFill>
                  <a:schemeClr val="tx1"/>
                </a:solidFill>
                <a:latin typeface="Montserrat" charset="0"/>
              </a:rPr>
              <a:t> </a:t>
            </a:r>
            <a:r>
              <a:rPr lang="en-US" dirty="0" err="1">
                <a:solidFill>
                  <a:schemeClr val="tx1"/>
                </a:solidFill>
                <a:latin typeface="Montserrat" charset="0"/>
              </a:rPr>
              <a:t>pengembangan</a:t>
            </a:r>
            <a:r>
              <a:rPr lang="en-US" dirty="0">
                <a:solidFill>
                  <a:schemeClr val="tx1"/>
                </a:solidFill>
                <a:latin typeface="Montserrat" charset="0"/>
              </a:rPr>
              <a:t> </a:t>
            </a:r>
            <a:r>
              <a:rPr lang="en-US" dirty="0" err="1">
                <a:solidFill>
                  <a:schemeClr val="tx1"/>
                </a:solidFill>
                <a:latin typeface="Montserrat" charset="0"/>
              </a:rPr>
              <a:t>piranti</a:t>
            </a:r>
            <a:r>
              <a:rPr lang="en-US" dirty="0">
                <a:solidFill>
                  <a:schemeClr val="tx1"/>
                </a:solidFill>
                <a:latin typeface="Montserrat" charset="0"/>
              </a:rPr>
              <a:t> </a:t>
            </a:r>
            <a:r>
              <a:rPr lang="en-US" dirty="0" err="1">
                <a:solidFill>
                  <a:schemeClr val="tx1"/>
                </a:solidFill>
                <a:latin typeface="Montserrat" charset="0"/>
              </a:rPr>
              <a:t>lunak</a:t>
            </a:r>
            <a:r>
              <a:rPr lang="en-US" dirty="0">
                <a:solidFill>
                  <a:schemeClr val="tx1"/>
                </a:solidFill>
                <a:latin typeface="Montserrat" charset="0"/>
              </a:rPr>
              <a:t>, </a:t>
            </a:r>
            <a:r>
              <a:rPr lang="en-US" dirty="0" err="1">
                <a:solidFill>
                  <a:schemeClr val="tx1"/>
                </a:solidFill>
                <a:latin typeface="Montserrat" charset="0"/>
              </a:rPr>
              <a:t>serta</a:t>
            </a:r>
            <a:r>
              <a:rPr lang="en-US" dirty="0">
                <a:solidFill>
                  <a:schemeClr val="tx1"/>
                </a:solidFill>
                <a:latin typeface="Montserrat" charset="0"/>
              </a:rPr>
              <a:t> </a:t>
            </a:r>
            <a:r>
              <a:rPr lang="en-US" dirty="0" err="1">
                <a:solidFill>
                  <a:schemeClr val="tx1"/>
                </a:solidFill>
                <a:latin typeface="Montserrat" charset="0"/>
              </a:rPr>
              <a:t>memenuhi</a:t>
            </a:r>
            <a:r>
              <a:rPr lang="en-US" dirty="0">
                <a:solidFill>
                  <a:schemeClr val="tx1"/>
                </a:solidFill>
                <a:latin typeface="Montserrat" charset="0"/>
              </a:rPr>
              <a:t> </a:t>
            </a:r>
            <a:r>
              <a:rPr lang="en-US" dirty="0" err="1">
                <a:solidFill>
                  <a:schemeClr val="tx1"/>
                </a:solidFill>
                <a:latin typeface="Montserrat" charset="0"/>
              </a:rPr>
              <a:t>semua</a:t>
            </a:r>
            <a:r>
              <a:rPr lang="en-US" dirty="0">
                <a:solidFill>
                  <a:schemeClr val="tx1"/>
                </a:solidFill>
                <a:latin typeface="Montserrat" charset="0"/>
              </a:rPr>
              <a:t> </a:t>
            </a:r>
            <a:r>
              <a:rPr lang="en-US" dirty="0" err="1">
                <a:solidFill>
                  <a:schemeClr val="tx1"/>
                </a:solidFill>
                <a:latin typeface="Montserrat" charset="0"/>
              </a:rPr>
              <a:t>kebutuhan</a:t>
            </a:r>
            <a:r>
              <a:rPr lang="en-US" dirty="0">
                <a:solidFill>
                  <a:schemeClr val="tx1"/>
                </a:solidFill>
                <a:latin typeface="Montserrat" charset="0"/>
              </a:rPr>
              <a:t> </a:t>
            </a:r>
            <a:r>
              <a:rPr lang="en-US" dirty="0" err="1">
                <a:solidFill>
                  <a:schemeClr val="tx1"/>
                </a:solidFill>
                <a:latin typeface="Montserrat" charset="0"/>
              </a:rPr>
              <a:t>pengguna</a:t>
            </a:r>
            <a:r>
              <a:rPr lang="en-US" dirty="0">
                <a:solidFill>
                  <a:schemeClr val="tx1"/>
                </a:solidFill>
                <a:latin typeface="Montserrat" charset="0"/>
              </a:rPr>
              <a:t> </a:t>
            </a:r>
            <a:r>
              <a:rPr lang="en-US" dirty="0" err="1">
                <a:solidFill>
                  <a:schemeClr val="tx1"/>
                </a:solidFill>
                <a:latin typeface="Montserrat" charset="0"/>
              </a:rPr>
              <a:t>dengan</a:t>
            </a:r>
            <a:r>
              <a:rPr lang="en-US" dirty="0">
                <a:solidFill>
                  <a:schemeClr val="tx1"/>
                </a:solidFill>
                <a:latin typeface="Montserrat" charset="0"/>
              </a:rPr>
              <a:t> </a:t>
            </a:r>
            <a:r>
              <a:rPr lang="en-US" dirty="0" err="1">
                <a:solidFill>
                  <a:schemeClr val="tx1"/>
                </a:solidFill>
                <a:latin typeface="Montserrat" charset="0"/>
              </a:rPr>
              <a:t>efektif</a:t>
            </a:r>
            <a:r>
              <a:rPr lang="en-US" dirty="0">
                <a:solidFill>
                  <a:schemeClr val="tx1"/>
                </a:solidFill>
                <a:latin typeface="Montserrat" charset="0"/>
              </a:rPr>
              <a:t> </a:t>
            </a:r>
            <a:r>
              <a:rPr lang="en-US" dirty="0" err="1">
                <a:solidFill>
                  <a:schemeClr val="tx1"/>
                </a:solidFill>
                <a:latin typeface="Montserrat" charset="0"/>
              </a:rPr>
              <a:t>lengkap</a:t>
            </a:r>
            <a:r>
              <a:rPr lang="en-US" dirty="0">
                <a:solidFill>
                  <a:schemeClr val="tx1"/>
                </a:solidFill>
                <a:latin typeface="Montserrat" charset="0"/>
              </a:rPr>
              <a:t>. </a:t>
            </a:r>
            <a:r>
              <a:rPr lang="en-US" dirty="0" err="1">
                <a:solidFill>
                  <a:schemeClr val="tx1"/>
                </a:solidFill>
                <a:latin typeface="Montserrat" charset="0"/>
              </a:rPr>
              <a:t>Pada</a:t>
            </a:r>
            <a:r>
              <a:rPr lang="en-US" dirty="0">
                <a:solidFill>
                  <a:schemeClr val="tx1"/>
                </a:solidFill>
                <a:latin typeface="Montserrat" charset="0"/>
              </a:rPr>
              <a:t> </a:t>
            </a:r>
            <a:r>
              <a:rPr lang="en-US" dirty="0" err="1">
                <a:solidFill>
                  <a:schemeClr val="tx1"/>
                </a:solidFill>
                <a:latin typeface="Montserrat" charset="0"/>
              </a:rPr>
              <a:t>modelling</a:t>
            </a:r>
            <a:r>
              <a:rPr lang="en-US" dirty="0">
                <a:solidFill>
                  <a:schemeClr val="tx1"/>
                </a:solidFill>
                <a:latin typeface="Montserrat" charset="0"/>
              </a:rPr>
              <a:t> </a:t>
            </a:r>
            <a:r>
              <a:rPr lang="en-US" dirty="0" err="1">
                <a:solidFill>
                  <a:schemeClr val="tx1"/>
                </a:solidFill>
                <a:latin typeface="Montserrat" charset="0"/>
              </a:rPr>
              <a:t>ini</a:t>
            </a:r>
            <a:r>
              <a:rPr lang="en-US" dirty="0">
                <a:solidFill>
                  <a:schemeClr val="tx1"/>
                </a:solidFill>
                <a:latin typeface="Montserrat" charset="0"/>
              </a:rPr>
              <a:t> </a:t>
            </a:r>
            <a:r>
              <a:rPr lang="en-US" dirty="0" err="1">
                <a:solidFill>
                  <a:schemeClr val="tx1"/>
                </a:solidFill>
                <a:latin typeface="Montserrat" charset="0"/>
              </a:rPr>
              <a:t>saya</a:t>
            </a:r>
            <a:r>
              <a:rPr lang="en-US" dirty="0">
                <a:solidFill>
                  <a:schemeClr val="tx1"/>
                </a:solidFill>
                <a:latin typeface="Montserrat" charset="0"/>
              </a:rPr>
              <a:t> </a:t>
            </a:r>
            <a:r>
              <a:rPr lang="en-US" dirty="0" err="1">
                <a:solidFill>
                  <a:schemeClr val="tx1"/>
                </a:solidFill>
                <a:latin typeface="Montserrat" charset="0"/>
              </a:rPr>
              <a:t>menggunakan</a:t>
            </a:r>
            <a:r>
              <a:rPr lang="en-US" dirty="0">
                <a:solidFill>
                  <a:schemeClr val="tx1"/>
                </a:solidFill>
                <a:latin typeface="Montserrat" charset="0"/>
              </a:rPr>
              <a:t> </a:t>
            </a:r>
            <a:r>
              <a:rPr lang="en-US" dirty="0" err="1">
                <a:solidFill>
                  <a:schemeClr val="tx1"/>
                </a:solidFill>
                <a:latin typeface="Montserrat" charset="0"/>
              </a:rPr>
              <a:t>algoritma</a:t>
            </a:r>
            <a:r>
              <a:rPr lang="en-US" dirty="0">
                <a:solidFill>
                  <a:schemeClr val="tx1"/>
                </a:solidFill>
                <a:latin typeface="Montserrat" charset="0"/>
              </a:rPr>
              <a:t> </a:t>
            </a:r>
            <a:r>
              <a:rPr lang="en-US" dirty="0" err="1">
                <a:solidFill>
                  <a:schemeClr val="tx1"/>
                </a:solidFill>
                <a:latin typeface="Montserrat" charset="0"/>
              </a:rPr>
              <a:t>haarcascade</a:t>
            </a:r>
            <a:r>
              <a:rPr lang="en-US" dirty="0">
                <a:solidFill>
                  <a:schemeClr val="tx1"/>
                </a:solidFill>
                <a:latin typeface="Montserrat" charset="0"/>
              </a:rPr>
              <a:t> </a:t>
            </a:r>
            <a:r>
              <a:rPr lang="en-US" dirty="0" err="1">
                <a:solidFill>
                  <a:schemeClr val="tx1"/>
                </a:solidFill>
                <a:latin typeface="Montserrat" charset="0"/>
              </a:rPr>
              <a:t>adapun</a:t>
            </a:r>
            <a:r>
              <a:rPr lang="en-US" dirty="0">
                <a:solidFill>
                  <a:schemeClr val="tx1"/>
                </a:solidFill>
                <a:latin typeface="Montserrat" charset="0"/>
              </a:rPr>
              <a:t> code </a:t>
            </a:r>
            <a:r>
              <a:rPr lang="en-US" dirty="0" err="1">
                <a:solidFill>
                  <a:schemeClr val="tx1"/>
                </a:solidFill>
                <a:latin typeface="Montserrat" charset="0"/>
              </a:rPr>
              <a:t>dalam</a:t>
            </a:r>
            <a:r>
              <a:rPr lang="en-US" dirty="0">
                <a:solidFill>
                  <a:schemeClr val="tx1"/>
                </a:solidFill>
                <a:latin typeface="Montserrat" charset="0"/>
              </a:rPr>
              <a:t> </a:t>
            </a:r>
            <a:r>
              <a:rPr lang="en-US" dirty="0" err="1">
                <a:solidFill>
                  <a:schemeClr val="tx1"/>
                </a:solidFill>
                <a:latin typeface="Montserrat" charset="0"/>
              </a:rPr>
              <a:t>modelling</a:t>
            </a:r>
            <a:r>
              <a:rPr lang="en-US" dirty="0">
                <a:solidFill>
                  <a:schemeClr val="tx1"/>
                </a:solidFill>
                <a:latin typeface="Montserrat" charset="0"/>
              </a:rPr>
              <a:t> </a:t>
            </a:r>
            <a:r>
              <a:rPr lang="en-US" dirty="0" err="1">
                <a:solidFill>
                  <a:schemeClr val="tx1"/>
                </a:solidFill>
                <a:latin typeface="Montserrat" charset="0"/>
              </a:rPr>
              <a:t>sebagai</a:t>
            </a:r>
            <a:r>
              <a:rPr lang="en-US" dirty="0">
                <a:solidFill>
                  <a:schemeClr val="tx1"/>
                </a:solidFill>
                <a:latin typeface="Montserrat" charset="0"/>
              </a:rPr>
              <a:t> </a:t>
            </a:r>
            <a:r>
              <a:rPr lang="en-US" dirty="0" err="1">
                <a:solidFill>
                  <a:schemeClr val="tx1"/>
                </a:solidFill>
                <a:latin typeface="Montserrat" charset="0"/>
              </a:rPr>
              <a:t>berikut</a:t>
            </a:r>
            <a:r>
              <a:rPr lang="en-US" dirty="0">
                <a:solidFill>
                  <a:schemeClr val="tx1"/>
                </a:solidFill>
                <a:latin typeface="Montserrat" charset="0"/>
              </a:rPr>
              <a:t> :</a:t>
            </a:r>
          </a:p>
          <a:p>
            <a:pPr marL="0" lvl="0" indent="0" algn="just" rtl="0">
              <a:spcBef>
                <a:spcPts val="0"/>
              </a:spcBef>
              <a:spcAft>
                <a:spcPts val="0"/>
              </a:spcAft>
              <a:buNone/>
            </a:pPr>
            <a:endParaRPr b="1" dirty="0">
              <a:solidFill>
                <a:schemeClr val="tx1"/>
              </a:solidFill>
              <a:latin typeface="Montserrat" charset="0"/>
              <a:ea typeface="Montserrat"/>
              <a:cs typeface="Montserrat"/>
              <a:sym typeface="Montserrat"/>
            </a:endParaRPr>
          </a:p>
        </p:txBody>
      </p:sp>
      <p:grpSp>
        <p:nvGrpSpPr>
          <p:cNvPr id="1823" name="Google Shape;1823;p52"/>
          <p:cNvGrpSpPr/>
          <p:nvPr/>
        </p:nvGrpSpPr>
        <p:grpSpPr>
          <a:xfrm>
            <a:off x="7560775" y="787450"/>
            <a:ext cx="76825" cy="76800"/>
            <a:chOff x="3104875" y="1099400"/>
            <a:chExt cx="76825" cy="76800"/>
          </a:xfrm>
        </p:grpSpPr>
        <p:sp>
          <p:nvSpPr>
            <p:cNvPr id="1824" name="Google Shape;1824;p5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6" name="Google Shape;1826;p52"/>
          <p:cNvGrpSpPr/>
          <p:nvPr/>
        </p:nvGrpSpPr>
        <p:grpSpPr>
          <a:xfrm>
            <a:off x="713225" y="1728988"/>
            <a:ext cx="76825" cy="76800"/>
            <a:chOff x="3104875" y="1099400"/>
            <a:chExt cx="76825" cy="76800"/>
          </a:xfrm>
        </p:grpSpPr>
        <p:sp>
          <p:nvSpPr>
            <p:cNvPr id="1827" name="Google Shape;1827;p5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49" name="Google Shape;1849;p52"/>
          <p:cNvPicPr preferRelativeResize="0"/>
          <p:nvPr/>
        </p:nvPicPr>
        <p:blipFill rotWithShape="1">
          <a:blip r:embed="rId3">
            <a:alphaModFix/>
          </a:blip>
          <a:srcRect l="18647" t="7960" r="8852" b="8336"/>
          <a:stretch/>
        </p:blipFill>
        <p:spPr>
          <a:xfrm rot="-1406513">
            <a:off x="642865" y="4070161"/>
            <a:ext cx="1175233" cy="763227"/>
          </a:xfrm>
          <a:prstGeom prst="rect">
            <a:avLst/>
          </a:prstGeom>
          <a:noFill/>
          <a:ln>
            <a:noFill/>
          </a:ln>
        </p:spPr>
      </p:pic>
      <p:pic>
        <p:nvPicPr>
          <p:cNvPr id="1851" name="Google Shape;1851;p52"/>
          <p:cNvPicPr preferRelativeResize="0"/>
          <p:nvPr/>
        </p:nvPicPr>
        <p:blipFill rotWithShape="1">
          <a:blip r:embed="rId4">
            <a:alphaModFix/>
          </a:blip>
          <a:srcRect l="22009" r="18455"/>
          <a:stretch/>
        </p:blipFill>
        <p:spPr>
          <a:xfrm rot="1913055">
            <a:off x="7914175" y="422487"/>
            <a:ext cx="652201" cy="616226"/>
          </a:xfrm>
          <a:prstGeom prst="rect">
            <a:avLst/>
          </a:prstGeom>
          <a:noFill/>
          <a:ln>
            <a:noFill/>
          </a:ln>
        </p:spPr>
      </p:pic>
      <p:sp>
        <p:nvSpPr>
          <p:cNvPr id="35" name="Google Shape;1385;p40"/>
          <p:cNvSpPr txBox="1">
            <a:spLocks/>
          </p:cNvSpPr>
          <p:nvPr/>
        </p:nvSpPr>
        <p:spPr>
          <a:xfrm>
            <a:off x="683568" y="268065"/>
            <a:ext cx="1665030" cy="8418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l" rtl="0"/>
            <a:r>
              <a:rPr lang="en" sz="7200" dirty="0" smtClean="0">
                <a:solidFill>
                  <a:schemeClr val="tx1"/>
                </a:solidFill>
                <a:latin typeface="Montserrat Black" charset="0"/>
              </a:rPr>
              <a:t>04</a:t>
            </a:r>
            <a:endParaRPr lang="en" sz="7200" dirty="0">
              <a:solidFill>
                <a:schemeClr val="tx1"/>
              </a:solidFill>
              <a:latin typeface="Montserrat Black"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317384784"/>
              </p:ext>
            </p:extLst>
          </p:nvPr>
        </p:nvGraphicFramePr>
        <p:xfrm>
          <a:off x="1475656" y="195487"/>
          <a:ext cx="6096000" cy="4716016"/>
        </p:xfrm>
        <a:graphic>
          <a:graphicData uri="http://schemas.openxmlformats.org/drawingml/2006/table">
            <a:tbl>
              <a:tblPr firstRow="1" bandRow="1">
                <a:tableStyleId>{284E427A-3D55-4303-BF80-6455036E1DE7}</a:tableStyleId>
              </a:tblPr>
              <a:tblGrid>
                <a:gridCol w="6096000"/>
              </a:tblGrid>
              <a:tr h="4716016">
                <a:tc>
                  <a:txBody>
                    <a:bodyPr/>
                    <a:lstStyle/>
                    <a:p>
                      <a:r>
                        <a:rPr lang="en-US" sz="1200" b="1" i="0" u="none" strike="noStrike" cap="none" dirty="0" smtClean="0">
                          <a:solidFill>
                            <a:schemeClr val="lt1"/>
                          </a:solidFill>
                          <a:effectLst/>
                          <a:latin typeface="+mn-lt"/>
                          <a:ea typeface="+mn-ea"/>
                          <a:cs typeface="+mn-cs"/>
                          <a:sym typeface="Arial"/>
                        </a:rPr>
                        <a:t>from </a:t>
                      </a:r>
                      <a:r>
                        <a:rPr lang="en-US" sz="1200" b="1" i="0" u="none" strike="noStrike" cap="none" dirty="0" err="1" smtClean="0">
                          <a:solidFill>
                            <a:schemeClr val="lt1"/>
                          </a:solidFill>
                          <a:effectLst/>
                          <a:latin typeface="+mn-lt"/>
                          <a:ea typeface="+mn-ea"/>
                          <a:cs typeface="+mn-cs"/>
                          <a:sym typeface="Arial"/>
                        </a:rPr>
                        <a:t>scipy.spatial</a:t>
                      </a:r>
                      <a:r>
                        <a:rPr lang="en-US" sz="1200" b="1" i="0" u="none" strike="noStrike" cap="none" dirty="0" smtClean="0">
                          <a:solidFill>
                            <a:schemeClr val="lt1"/>
                          </a:solidFill>
                          <a:effectLst/>
                          <a:latin typeface="+mn-lt"/>
                          <a:ea typeface="+mn-ea"/>
                          <a:cs typeface="+mn-cs"/>
                          <a:sym typeface="Arial"/>
                        </a:rPr>
                        <a:t> import distance</a:t>
                      </a:r>
                    </a:p>
                    <a:p>
                      <a:r>
                        <a:rPr lang="en-US" sz="1200" b="1" i="0" u="none" strike="noStrike" cap="none" dirty="0" smtClean="0">
                          <a:solidFill>
                            <a:schemeClr val="lt1"/>
                          </a:solidFill>
                          <a:effectLst/>
                          <a:latin typeface="+mn-lt"/>
                          <a:ea typeface="+mn-ea"/>
                          <a:cs typeface="+mn-cs"/>
                          <a:sym typeface="Arial"/>
                        </a:rPr>
                        <a:t>from </a:t>
                      </a:r>
                      <a:r>
                        <a:rPr lang="en-US" sz="1200" b="1" i="0" u="none" strike="noStrike" cap="none" dirty="0" err="1" smtClean="0">
                          <a:solidFill>
                            <a:schemeClr val="lt1"/>
                          </a:solidFill>
                          <a:effectLst/>
                          <a:latin typeface="+mn-lt"/>
                          <a:ea typeface="+mn-ea"/>
                          <a:cs typeface="+mn-cs"/>
                          <a:sym typeface="Arial"/>
                        </a:rPr>
                        <a:t>imutils</a:t>
                      </a:r>
                      <a:r>
                        <a:rPr lang="en-US" sz="1200" b="1" i="0" u="none" strike="noStrike" cap="none" dirty="0" smtClean="0">
                          <a:solidFill>
                            <a:schemeClr val="lt1"/>
                          </a:solidFill>
                          <a:effectLst/>
                          <a:latin typeface="+mn-lt"/>
                          <a:ea typeface="+mn-ea"/>
                          <a:cs typeface="+mn-cs"/>
                          <a:sym typeface="Arial"/>
                        </a:rPr>
                        <a:t> import </a:t>
                      </a:r>
                      <a:r>
                        <a:rPr lang="en-US" sz="1200" b="1" i="0" u="none" strike="noStrike" cap="none" dirty="0" err="1" smtClean="0">
                          <a:solidFill>
                            <a:schemeClr val="lt1"/>
                          </a:solidFill>
                          <a:effectLst/>
                          <a:latin typeface="+mn-lt"/>
                          <a:ea typeface="+mn-ea"/>
                          <a:cs typeface="+mn-cs"/>
                          <a:sym typeface="Arial"/>
                        </a:rPr>
                        <a:t>face_utils</a:t>
                      </a:r>
                      <a:endParaRPr lang="en-US" sz="1200" b="1" i="0" u="none" strike="noStrike" cap="none" dirty="0" smtClean="0">
                        <a:solidFill>
                          <a:schemeClr val="lt1"/>
                        </a:solidFill>
                        <a:effectLst/>
                        <a:latin typeface="+mn-lt"/>
                        <a:ea typeface="+mn-ea"/>
                        <a:cs typeface="+mn-cs"/>
                        <a:sym typeface="Arial"/>
                      </a:endParaRPr>
                    </a:p>
                    <a:p>
                      <a:r>
                        <a:rPr lang="en-US" sz="1200" b="1" i="0" u="none" strike="noStrike" cap="none" dirty="0" smtClean="0">
                          <a:solidFill>
                            <a:schemeClr val="lt1"/>
                          </a:solidFill>
                          <a:effectLst/>
                          <a:latin typeface="+mn-lt"/>
                          <a:ea typeface="+mn-ea"/>
                          <a:cs typeface="+mn-cs"/>
                          <a:sym typeface="Arial"/>
                        </a:rPr>
                        <a:t>import </a:t>
                      </a:r>
                      <a:r>
                        <a:rPr lang="en-US" sz="1200" b="1" i="0" u="none" strike="noStrike" cap="none" dirty="0" err="1" smtClean="0">
                          <a:solidFill>
                            <a:schemeClr val="lt1"/>
                          </a:solidFill>
                          <a:effectLst/>
                          <a:latin typeface="+mn-lt"/>
                          <a:ea typeface="+mn-ea"/>
                          <a:cs typeface="+mn-cs"/>
                          <a:sym typeface="Arial"/>
                        </a:rPr>
                        <a:t>numpy</a:t>
                      </a:r>
                      <a:r>
                        <a:rPr lang="en-US" sz="1200" b="1" i="0" u="none" strike="noStrike" cap="none" dirty="0" smtClean="0">
                          <a:solidFill>
                            <a:schemeClr val="lt1"/>
                          </a:solidFill>
                          <a:effectLst/>
                          <a:latin typeface="+mn-lt"/>
                          <a:ea typeface="+mn-ea"/>
                          <a:cs typeface="+mn-cs"/>
                          <a:sym typeface="Arial"/>
                        </a:rPr>
                        <a:t> as </a:t>
                      </a:r>
                      <a:r>
                        <a:rPr lang="en-US" sz="1200" b="1" i="0" u="none" strike="noStrike" cap="none" dirty="0" err="1" smtClean="0">
                          <a:solidFill>
                            <a:schemeClr val="lt1"/>
                          </a:solidFill>
                          <a:effectLst/>
                          <a:latin typeface="+mn-lt"/>
                          <a:ea typeface="+mn-ea"/>
                          <a:cs typeface="+mn-cs"/>
                          <a:sym typeface="Arial"/>
                        </a:rPr>
                        <a:t>np</a:t>
                      </a:r>
                      <a:endParaRPr lang="en-US" sz="1200" b="1" i="0" u="none" strike="noStrike" cap="none" dirty="0" smtClean="0">
                        <a:solidFill>
                          <a:schemeClr val="lt1"/>
                        </a:solidFill>
                        <a:effectLst/>
                        <a:latin typeface="+mn-lt"/>
                        <a:ea typeface="+mn-ea"/>
                        <a:cs typeface="+mn-cs"/>
                        <a:sym typeface="Arial"/>
                      </a:endParaRPr>
                    </a:p>
                    <a:p>
                      <a:r>
                        <a:rPr lang="en-US" sz="1200" b="1" i="0" u="none" strike="noStrike" cap="none" dirty="0" smtClean="0">
                          <a:solidFill>
                            <a:schemeClr val="lt1"/>
                          </a:solidFill>
                          <a:effectLst/>
                          <a:latin typeface="+mn-lt"/>
                          <a:ea typeface="+mn-ea"/>
                          <a:cs typeface="+mn-cs"/>
                          <a:sym typeface="Arial"/>
                        </a:rPr>
                        <a:t>import time</a:t>
                      </a:r>
                    </a:p>
                    <a:p>
                      <a:r>
                        <a:rPr lang="en-US" sz="1200" b="1" i="0" u="none" strike="noStrike" cap="none" dirty="0" smtClean="0">
                          <a:solidFill>
                            <a:schemeClr val="lt1"/>
                          </a:solidFill>
                          <a:effectLst/>
                          <a:latin typeface="+mn-lt"/>
                          <a:ea typeface="+mn-ea"/>
                          <a:cs typeface="+mn-cs"/>
                          <a:sym typeface="Arial"/>
                        </a:rPr>
                        <a:t>import </a:t>
                      </a:r>
                      <a:r>
                        <a:rPr lang="en-US" sz="1200" b="1" i="0" u="none" strike="noStrike" cap="none" dirty="0" err="1" smtClean="0">
                          <a:solidFill>
                            <a:schemeClr val="lt1"/>
                          </a:solidFill>
                          <a:effectLst/>
                          <a:latin typeface="+mn-lt"/>
                          <a:ea typeface="+mn-ea"/>
                          <a:cs typeface="+mn-cs"/>
                          <a:sym typeface="Arial"/>
                        </a:rPr>
                        <a:t>dlib</a:t>
                      </a:r>
                      <a:endParaRPr lang="en-US" sz="1200" b="1" i="0" u="none" strike="noStrike" cap="none" dirty="0" smtClean="0">
                        <a:solidFill>
                          <a:schemeClr val="lt1"/>
                        </a:solidFill>
                        <a:effectLst/>
                        <a:latin typeface="+mn-lt"/>
                        <a:ea typeface="+mn-ea"/>
                        <a:cs typeface="+mn-cs"/>
                        <a:sym typeface="Arial"/>
                      </a:endParaRPr>
                    </a:p>
                    <a:p>
                      <a:r>
                        <a:rPr lang="en-US" sz="1200" b="1" i="0" u="none" strike="noStrike" cap="none" dirty="0" smtClean="0">
                          <a:solidFill>
                            <a:schemeClr val="lt1"/>
                          </a:solidFill>
                          <a:effectLst/>
                          <a:latin typeface="+mn-lt"/>
                          <a:ea typeface="+mn-ea"/>
                          <a:cs typeface="+mn-cs"/>
                          <a:sym typeface="Arial"/>
                        </a:rPr>
                        <a:t>import cv2</a:t>
                      </a:r>
                    </a:p>
                    <a:p>
                      <a:r>
                        <a:rPr lang="en-US" sz="1200" b="1" i="0" u="none" strike="noStrike" cap="none" dirty="0" smtClean="0">
                          <a:solidFill>
                            <a:schemeClr val="lt1"/>
                          </a:solidFill>
                          <a:effectLst/>
                          <a:latin typeface="+mn-lt"/>
                          <a:ea typeface="+mn-ea"/>
                          <a:cs typeface="+mn-cs"/>
                          <a:sym typeface="Arial"/>
                        </a:rPr>
                        <a:t>from </a:t>
                      </a:r>
                      <a:r>
                        <a:rPr lang="en-US" sz="1200" b="1" i="0" u="none" strike="noStrike" cap="none" dirty="0" err="1" smtClean="0">
                          <a:solidFill>
                            <a:schemeClr val="lt1"/>
                          </a:solidFill>
                          <a:effectLst/>
                          <a:latin typeface="+mn-lt"/>
                          <a:ea typeface="+mn-ea"/>
                          <a:cs typeface="+mn-cs"/>
                          <a:sym typeface="Arial"/>
                        </a:rPr>
                        <a:t>playsound</a:t>
                      </a:r>
                      <a:r>
                        <a:rPr lang="en-US" sz="1200" b="1" i="0" u="none" strike="noStrike" cap="none" dirty="0" smtClean="0">
                          <a:solidFill>
                            <a:schemeClr val="lt1"/>
                          </a:solidFill>
                          <a:effectLst/>
                          <a:latin typeface="+mn-lt"/>
                          <a:ea typeface="+mn-ea"/>
                          <a:cs typeface="+mn-cs"/>
                          <a:sym typeface="Arial"/>
                        </a:rPr>
                        <a:t> import </a:t>
                      </a:r>
                      <a:r>
                        <a:rPr lang="en-US" sz="1200" b="1" i="0" u="none" strike="noStrike" cap="none" dirty="0" err="1" smtClean="0">
                          <a:solidFill>
                            <a:schemeClr val="lt1"/>
                          </a:solidFill>
                          <a:effectLst/>
                          <a:latin typeface="+mn-lt"/>
                          <a:ea typeface="+mn-ea"/>
                          <a:cs typeface="+mn-cs"/>
                          <a:sym typeface="Arial"/>
                        </a:rPr>
                        <a:t>playsound</a:t>
                      </a:r>
                      <a:endParaRPr lang="en-US" sz="1200" b="1" i="0" u="none" strike="noStrike" cap="none" dirty="0" smtClean="0">
                        <a:solidFill>
                          <a:schemeClr val="lt1"/>
                        </a:solidFill>
                        <a:effectLst/>
                        <a:latin typeface="+mn-lt"/>
                        <a:ea typeface="+mn-ea"/>
                        <a:cs typeface="+mn-cs"/>
                        <a:sym typeface="Arial"/>
                      </a:endParaRPr>
                    </a:p>
                    <a:p>
                      <a:r>
                        <a:rPr lang="en-US" sz="1200" b="1" i="0" u="none" strike="noStrike" cap="none" dirty="0" smtClean="0">
                          <a:solidFill>
                            <a:schemeClr val="lt1"/>
                          </a:solidFill>
                          <a:effectLst/>
                          <a:latin typeface="+mn-lt"/>
                          <a:ea typeface="+mn-ea"/>
                          <a:cs typeface="+mn-cs"/>
                          <a:sym typeface="Arial"/>
                        </a:rPr>
                        <a:t> </a:t>
                      </a:r>
                    </a:p>
                    <a:p>
                      <a:r>
                        <a:rPr lang="en-US" sz="1200" b="1" i="0" u="none" strike="noStrike" cap="none" dirty="0" smtClean="0">
                          <a:solidFill>
                            <a:schemeClr val="lt1"/>
                          </a:solidFill>
                          <a:effectLst/>
                          <a:latin typeface="+mn-lt"/>
                          <a:ea typeface="+mn-ea"/>
                          <a:cs typeface="+mn-cs"/>
                          <a:sym typeface="Arial"/>
                        </a:rPr>
                        <a:t>EYE_ASPECT_RATIO_THRESHOLD = 0.3</a:t>
                      </a:r>
                    </a:p>
                    <a:p>
                      <a:r>
                        <a:rPr lang="en-US" sz="1200" b="1" i="0" u="none" strike="noStrike" cap="none" dirty="0" smtClean="0">
                          <a:solidFill>
                            <a:schemeClr val="lt1"/>
                          </a:solidFill>
                          <a:effectLst/>
                          <a:latin typeface="+mn-lt"/>
                          <a:ea typeface="+mn-ea"/>
                          <a:cs typeface="+mn-cs"/>
                          <a:sym typeface="Arial"/>
                        </a:rPr>
                        <a:t> </a:t>
                      </a:r>
                    </a:p>
                    <a:p>
                      <a:r>
                        <a:rPr lang="en-US" sz="1200" b="1" i="0" u="none" strike="noStrike" cap="none" dirty="0" smtClean="0">
                          <a:solidFill>
                            <a:schemeClr val="lt1"/>
                          </a:solidFill>
                          <a:effectLst/>
                          <a:latin typeface="+mn-lt"/>
                          <a:ea typeface="+mn-ea"/>
                          <a:cs typeface="+mn-cs"/>
                          <a:sym typeface="Arial"/>
                        </a:rPr>
                        <a:t>EYE_ASPECT_RATIO_CONSEC_FRAMES = 50</a:t>
                      </a:r>
                    </a:p>
                    <a:p>
                      <a:r>
                        <a:rPr lang="en-US" sz="1200" b="1" i="0" u="none" strike="noStrike" cap="none" dirty="0" smtClean="0">
                          <a:solidFill>
                            <a:schemeClr val="lt1"/>
                          </a:solidFill>
                          <a:effectLst/>
                          <a:latin typeface="+mn-lt"/>
                          <a:ea typeface="+mn-ea"/>
                          <a:cs typeface="+mn-cs"/>
                          <a:sym typeface="Arial"/>
                        </a:rPr>
                        <a:t> </a:t>
                      </a:r>
                    </a:p>
                    <a:p>
                      <a:r>
                        <a:rPr lang="en-US" sz="1200" b="1" i="0" u="none" strike="noStrike" cap="none" dirty="0" smtClean="0">
                          <a:solidFill>
                            <a:schemeClr val="lt1"/>
                          </a:solidFill>
                          <a:effectLst/>
                          <a:latin typeface="+mn-lt"/>
                          <a:ea typeface="+mn-ea"/>
                          <a:cs typeface="+mn-cs"/>
                          <a:sym typeface="Arial"/>
                        </a:rPr>
                        <a:t>COUNTER = 0</a:t>
                      </a:r>
                    </a:p>
                    <a:p>
                      <a:r>
                        <a:rPr lang="en-US" sz="1200" b="1" i="0" u="none" strike="noStrike" cap="none" dirty="0" smtClean="0">
                          <a:solidFill>
                            <a:schemeClr val="lt1"/>
                          </a:solidFill>
                          <a:effectLst/>
                          <a:latin typeface="+mn-lt"/>
                          <a:ea typeface="+mn-ea"/>
                          <a:cs typeface="+mn-cs"/>
                          <a:sym typeface="Arial"/>
                        </a:rPr>
                        <a:t> </a:t>
                      </a:r>
                    </a:p>
                    <a:p>
                      <a:r>
                        <a:rPr lang="en-US" sz="1200" b="1" i="0" u="none" strike="noStrike" cap="none" dirty="0" err="1" smtClean="0">
                          <a:solidFill>
                            <a:schemeClr val="lt1"/>
                          </a:solidFill>
                          <a:effectLst/>
                          <a:latin typeface="+mn-lt"/>
                          <a:ea typeface="+mn-ea"/>
                          <a:cs typeface="+mn-cs"/>
                          <a:sym typeface="Arial"/>
                        </a:rPr>
                        <a:t>face_cascade</a:t>
                      </a:r>
                      <a:r>
                        <a:rPr lang="en-US" sz="1200" b="1" i="0" u="none" strike="noStrike" cap="none" dirty="0" smtClean="0">
                          <a:solidFill>
                            <a:schemeClr val="lt1"/>
                          </a:solidFill>
                          <a:effectLst/>
                          <a:latin typeface="+mn-lt"/>
                          <a:ea typeface="+mn-ea"/>
                          <a:cs typeface="+mn-cs"/>
                          <a:sym typeface="Arial"/>
                        </a:rPr>
                        <a:t> = cv2.CascadeClassifier("</a:t>
                      </a:r>
                      <a:r>
                        <a:rPr lang="en-US" sz="1200" b="1" i="0" u="none" strike="noStrike" cap="none" dirty="0" err="1" smtClean="0">
                          <a:solidFill>
                            <a:schemeClr val="lt1"/>
                          </a:solidFill>
                          <a:effectLst/>
                          <a:latin typeface="+mn-lt"/>
                          <a:ea typeface="+mn-ea"/>
                          <a:cs typeface="+mn-cs"/>
                          <a:sym typeface="Arial"/>
                        </a:rPr>
                        <a:t>haarcascades</a:t>
                      </a:r>
                      <a:r>
                        <a:rPr lang="en-US" sz="1200" b="1" i="0" u="none" strike="noStrike" cap="none" dirty="0" smtClean="0">
                          <a:solidFill>
                            <a:schemeClr val="lt1"/>
                          </a:solidFill>
                          <a:effectLst/>
                          <a:latin typeface="+mn-lt"/>
                          <a:ea typeface="+mn-ea"/>
                          <a:cs typeface="+mn-cs"/>
                          <a:sym typeface="Arial"/>
                        </a:rPr>
                        <a:t>/haarcascade_frontalface_default.xml")</a:t>
                      </a:r>
                    </a:p>
                    <a:p>
                      <a:r>
                        <a:rPr lang="en-US" sz="1200" b="1" i="0" u="none" strike="noStrike" cap="none" dirty="0" smtClean="0">
                          <a:solidFill>
                            <a:schemeClr val="lt1"/>
                          </a:solidFill>
                          <a:effectLst/>
                          <a:latin typeface="+mn-lt"/>
                          <a:ea typeface="+mn-ea"/>
                          <a:cs typeface="+mn-cs"/>
                          <a:sym typeface="Arial"/>
                        </a:rPr>
                        <a:t> </a:t>
                      </a:r>
                    </a:p>
                    <a:p>
                      <a:r>
                        <a:rPr lang="en-US" sz="1200" b="1" i="0" u="none" strike="noStrike" cap="none" dirty="0" err="1" smtClean="0">
                          <a:solidFill>
                            <a:schemeClr val="lt1"/>
                          </a:solidFill>
                          <a:effectLst/>
                          <a:latin typeface="+mn-lt"/>
                          <a:ea typeface="+mn-ea"/>
                          <a:cs typeface="+mn-cs"/>
                          <a:sym typeface="Arial"/>
                        </a:rPr>
                        <a:t>def</a:t>
                      </a:r>
                      <a:r>
                        <a:rPr lang="en-US" sz="1200" b="1" i="0" u="none" strike="noStrike" cap="none" dirty="0" smtClean="0">
                          <a:solidFill>
                            <a:schemeClr val="lt1"/>
                          </a:solidFill>
                          <a:effectLst/>
                          <a:latin typeface="+mn-lt"/>
                          <a:ea typeface="+mn-ea"/>
                          <a:cs typeface="+mn-cs"/>
                          <a:sym typeface="Arial"/>
                        </a:rPr>
                        <a:t> </a:t>
                      </a:r>
                      <a:r>
                        <a:rPr lang="en-US" sz="1200" b="1" i="0" u="none" strike="noStrike" cap="none" dirty="0" err="1" smtClean="0">
                          <a:solidFill>
                            <a:schemeClr val="lt1"/>
                          </a:solidFill>
                          <a:effectLst/>
                          <a:latin typeface="+mn-lt"/>
                          <a:ea typeface="+mn-ea"/>
                          <a:cs typeface="+mn-cs"/>
                          <a:sym typeface="Arial"/>
                        </a:rPr>
                        <a:t>eye_aspect_ratio</a:t>
                      </a:r>
                      <a:r>
                        <a:rPr lang="en-US" sz="1200" b="1" i="0" u="none" strike="noStrike" cap="none" dirty="0" smtClean="0">
                          <a:solidFill>
                            <a:schemeClr val="lt1"/>
                          </a:solidFill>
                          <a:effectLst/>
                          <a:latin typeface="+mn-lt"/>
                          <a:ea typeface="+mn-ea"/>
                          <a:cs typeface="+mn-cs"/>
                          <a:sym typeface="Arial"/>
                        </a:rPr>
                        <a:t>(</a:t>
                      </a:r>
                      <a:r>
                        <a:rPr lang="en-US" sz="1200" b="1" i="1" u="none" strike="noStrike" cap="none" dirty="0" smtClean="0">
                          <a:solidFill>
                            <a:schemeClr val="lt1"/>
                          </a:solidFill>
                          <a:effectLst/>
                          <a:latin typeface="+mn-lt"/>
                          <a:ea typeface="+mn-ea"/>
                          <a:cs typeface="+mn-cs"/>
                          <a:sym typeface="Arial"/>
                        </a:rPr>
                        <a:t>eye</a:t>
                      </a:r>
                      <a:r>
                        <a:rPr lang="en-US" sz="1200" b="1" i="0" u="none" strike="noStrike" cap="none" dirty="0" smtClean="0">
                          <a:solidFill>
                            <a:schemeClr val="lt1"/>
                          </a:solidFill>
                          <a:effectLst/>
                          <a:latin typeface="+mn-lt"/>
                          <a:ea typeface="+mn-ea"/>
                          <a:cs typeface="+mn-cs"/>
                          <a:sym typeface="Arial"/>
                        </a:rPr>
                        <a:t>):</a:t>
                      </a:r>
                    </a:p>
                    <a:p>
                      <a:r>
                        <a:rPr lang="en-US" sz="1200" b="1" i="0" u="none" strike="noStrike" cap="none" dirty="0" smtClean="0">
                          <a:solidFill>
                            <a:schemeClr val="lt1"/>
                          </a:solidFill>
                          <a:effectLst/>
                          <a:latin typeface="+mn-lt"/>
                          <a:ea typeface="+mn-ea"/>
                          <a:cs typeface="+mn-cs"/>
                          <a:sym typeface="Arial"/>
                        </a:rPr>
                        <a:t>    A = </a:t>
                      </a:r>
                      <a:r>
                        <a:rPr lang="en-US" sz="1200" b="1" i="0" u="none" strike="noStrike" cap="none" dirty="0" err="1" smtClean="0">
                          <a:solidFill>
                            <a:schemeClr val="lt1"/>
                          </a:solidFill>
                          <a:effectLst/>
                          <a:latin typeface="+mn-lt"/>
                          <a:ea typeface="+mn-ea"/>
                          <a:cs typeface="+mn-cs"/>
                          <a:sym typeface="Arial"/>
                        </a:rPr>
                        <a:t>distance.euclidean</a:t>
                      </a:r>
                      <a:r>
                        <a:rPr lang="en-US" sz="1200" b="1" i="0" u="none" strike="noStrike" cap="none" dirty="0" smtClean="0">
                          <a:solidFill>
                            <a:schemeClr val="lt1"/>
                          </a:solidFill>
                          <a:effectLst/>
                          <a:latin typeface="+mn-lt"/>
                          <a:ea typeface="+mn-ea"/>
                          <a:cs typeface="+mn-cs"/>
                          <a:sym typeface="Arial"/>
                        </a:rPr>
                        <a:t>(</a:t>
                      </a:r>
                      <a:r>
                        <a:rPr lang="en-US" sz="1200" b="1" i="1" u="none" strike="noStrike" cap="none" dirty="0" smtClean="0">
                          <a:solidFill>
                            <a:schemeClr val="lt1"/>
                          </a:solidFill>
                          <a:effectLst/>
                          <a:latin typeface="+mn-lt"/>
                          <a:ea typeface="+mn-ea"/>
                          <a:cs typeface="+mn-cs"/>
                          <a:sym typeface="Arial"/>
                        </a:rPr>
                        <a:t>eye</a:t>
                      </a:r>
                      <a:r>
                        <a:rPr lang="en-US" sz="1200" b="1" i="0" u="none" strike="noStrike" cap="none" dirty="0" smtClean="0">
                          <a:solidFill>
                            <a:schemeClr val="lt1"/>
                          </a:solidFill>
                          <a:effectLst/>
                          <a:latin typeface="+mn-lt"/>
                          <a:ea typeface="+mn-ea"/>
                          <a:cs typeface="+mn-cs"/>
                          <a:sym typeface="Arial"/>
                        </a:rPr>
                        <a:t>[1], </a:t>
                      </a:r>
                      <a:r>
                        <a:rPr lang="en-US" sz="1200" b="1" i="1" u="none" strike="noStrike" cap="none" dirty="0" smtClean="0">
                          <a:solidFill>
                            <a:schemeClr val="lt1"/>
                          </a:solidFill>
                          <a:effectLst/>
                          <a:latin typeface="+mn-lt"/>
                          <a:ea typeface="+mn-ea"/>
                          <a:cs typeface="+mn-cs"/>
                          <a:sym typeface="Arial"/>
                        </a:rPr>
                        <a:t>eye</a:t>
                      </a:r>
                      <a:r>
                        <a:rPr lang="en-US" sz="1200" b="1" i="0" u="none" strike="noStrike" cap="none" dirty="0" smtClean="0">
                          <a:solidFill>
                            <a:schemeClr val="lt1"/>
                          </a:solidFill>
                          <a:effectLst/>
                          <a:latin typeface="+mn-lt"/>
                          <a:ea typeface="+mn-ea"/>
                          <a:cs typeface="+mn-cs"/>
                          <a:sym typeface="Arial"/>
                        </a:rPr>
                        <a:t>[5])</a:t>
                      </a:r>
                    </a:p>
                    <a:p>
                      <a:endParaRPr lang="en-US" sz="1200" dirty="0"/>
                    </a:p>
                  </a:txBody>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75"/>
        <p:cNvGrpSpPr/>
        <p:nvPr/>
      </p:nvGrpSpPr>
      <p:grpSpPr>
        <a:xfrm>
          <a:off x="0" y="0"/>
          <a:ext cx="0" cy="0"/>
          <a:chOff x="0" y="0"/>
          <a:chExt cx="0" cy="0"/>
        </a:xfrm>
      </p:grpSpPr>
      <p:graphicFrame>
        <p:nvGraphicFramePr>
          <p:cNvPr id="25" name="Table 24"/>
          <p:cNvGraphicFramePr>
            <a:graphicFrameLocks noGrp="1"/>
          </p:cNvGraphicFramePr>
          <p:nvPr>
            <p:extLst>
              <p:ext uri="{D42A27DB-BD31-4B8C-83A1-F6EECF244321}">
                <p14:modId xmlns:p14="http://schemas.microsoft.com/office/powerpoint/2010/main" val="3428494472"/>
              </p:ext>
            </p:extLst>
          </p:nvPr>
        </p:nvGraphicFramePr>
        <p:xfrm>
          <a:off x="755576" y="195486"/>
          <a:ext cx="7488832" cy="4663440"/>
        </p:xfrm>
        <a:graphic>
          <a:graphicData uri="http://schemas.openxmlformats.org/drawingml/2006/table">
            <a:tbl>
              <a:tblPr firstRow="1" bandRow="1">
                <a:tableStyleId>{284E427A-3D55-4303-BF80-6455036E1DE7}</a:tableStyleId>
              </a:tblPr>
              <a:tblGrid>
                <a:gridCol w="7488832"/>
              </a:tblGrid>
              <a:tr h="370840">
                <a:tc>
                  <a:txBody>
                    <a:bodyPr/>
                    <a:lstStyle/>
                    <a:p>
                      <a:r>
                        <a:rPr lang="en-US" sz="1200" b="1" i="0" u="none" strike="noStrike" cap="none" dirty="0" smtClean="0">
                          <a:solidFill>
                            <a:schemeClr val="lt1"/>
                          </a:solidFill>
                          <a:effectLst/>
                          <a:latin typeface="+mn-lt"/>
                          <a:ea typeface="+mn-ea"/>
                          <a:cs typeface="+mn-cs"/>
                          <a:sym typeface="Arial"/>
                        </a:rPr>
                        <a:t> B = </a:t>
                      </a:r>
                      <a:r>
                        <a:rPr lang="en-US" sz="1200" b="1" i="0" u="none" strike="noStrike" cap="none" dirty="0" err="1" smtClean="0">
                          <a:solidFill>
                            <a:schemeClr val="lt1"/>
                          </a:solidFill>
                          <a:effectLst/>
                          <a:latin typeface="+mn-lt"/>
                          <a:ea typeface="+mn-ea"/>
                          <a:cs typeface="+mn-cs"/>
                          <a:sym typeface="Arial"/>
                        </a:rPr>
                        <a:t>distance.euclidean</a:t>
                      </a:r>
                      <a:r>
                        <a:rPr lang="en-US" sz="1200" b="1" i="0" u="none" strike="noStrike" cap="none" dirty="0" smtClean="0">
                          <a:solidFill>
                            <a:schemeClr val="lt1"/>
                          </a:solidFill>
                          <a:effectLst/>
                          <a:latin typeface="+mn-lt"/>
                          <a:ea typeface="+mn-ea"/>
                          <a:cs typeface="+mn-cs"/>
                          <a:sym typeface="Arial"/>
                        </a:rPr>
                        <a:t>(</a:t>
                      </a:r>
                      <a:r>
                        <a:rPr lang="en-US" sz="1200" b="1" i="1" u="none" strike="noStrike" cap="none" dirty="0" smtClean="0">
                          <a:solidFill>
                            <a:schemeClr val="lt1"/>
                          </a:solidFill>
                          <a:effectLst/>
                          <a:latin typeface="+mn-lt"/>
                          <a:ea typeface="+mn-ea"/>
                          <a:cs typeface="+mn-cs"/>
                          <a:sym typeface="Arial"/>
                        </a:rPr>
                        <a:t>eye</a:t>
                      </a:r>
                      <a:r>
                        <a:rPr lang="en-US" sz="1200" b="1" i="0" u="none" strike="noStrike" cap="none" dirty="0" smtClean="0">
                          <a:solidFill>
                            <a:schemeClr val="lt1"/>
                          </a:solidFill>
                          <a:effectLst/>
                          <a:latin typeface="+mn-lt"/>
                          <a:ea typeface="+mn-ea"/>
                          <a:cs typeface="+mn-cs"/>
                          <a:sym typeface="Arial"/>
                        </a:rPr>
                        <a:t>[2], </a:t>
                      </a:r>
                      <a:r>
                        <a:rPr lang="en-US" sz="1200" b="1" i="1" u="none" strike="noStrike" cap="none" dirty="0" smtClean="0">
                          <a:solidFill>
                            <a:schemeClr val="lt1"/>
                          </a:solidFill>
                          <a:effectLst/>
                          <a:latin typeface="+mn-lt"/>
                          <a:ea typeface="+mn-ea"/>
                          <a:cs typeface="+mn-cs"/>
                          <a:sym typeface="Arial"/>
                        </a:rPr>
                        <a:t>eye</a:t>
                      </a:r>
                      <a:r>
                        <a:rPr lang="en-US" sz="1200" b="1" i="0" u="none" strike="noStrike" cap="none" dirty="0" smtClean="0">
                          <a:solidFill>
                            <a:schemeClr val="lt1"/>
                          </a:solidFill>
                          <a:effectLst/>
                          <a:latin typeface="+mn-lt"/>
                          <a:ea typeface="+mn-ea"/>
                          <a:cs typeface="+mn-cs"/>
                          <a:sym typeface="Arial"/>
                        </a:rPr>
                        <a:t>[4])</a:t>
                      </a:r>
                    </a:p>
                    <a:p>
                      <a:r>
                        <a:rPr lang="en-US" sz="1200" b="1" i="0" u="none" strike="noStrike" cap="none" dirty="0" smtClean="0">
                          <a:solidFill>
                            <a:schemeClr val="lt1"/>
                          </a:solidFill>
                          <a:effectLst/>
                          <a:latin typeface="+mn-lt"/>
                          <a:ea typeface="+mn-ea"/>
                          <a:cs typeface="+mn-cs"/>
                          <a:sym typeface="Arial"/>
                        </a:rPr>
                        <a:t>    C = </a:t>
                      </a:r>
                      <a:r>
                        <a:rPr lang="en-US" sz="1200" b="1" i="0" u="none" strike="noStrike" cap="none" dirty="0" err="1" smtClean="0">
                          <a:solidFill>
                            <a:schemeClr val="lt1"/>
                          </a:solidFill>
                          <a:effectLst/>
                          <a:latin typeface="+mn-lt"/>
                          <a:ea typeface="+mn-ea"/>
                          <a:cs typeface="+mn-cs"/>
                          <a:sym typeface="Arial"/>
                        </a:rPr>
                        <a:t>distance.euclidean</a:t>
                      </a:r>
                      <a:r>
                        <a:rPr lang="en-US" sz="1200" b="1" i="0" u="none" strike="noStrike" cap="none" dirty="0" smtClean="0">
                          <a:solidFill>
                            <a:schemeClr val="lt1"/>
                          </a:solidFill>
                          <a:effectLst/>
                          <a:latin typeface="+mn-lt"/>
                          <a:ea typeface="+mn-ea"/>
                          <a:cs typeface="+mn-cs"/>
                          <a:sym typeface="Arial"/>
                        </a:rPr>
                        <a:t>(</a:t>
                      </a:r>
                      <a:r>
                        <a:rPr lang="en-US" sz="1200" b="1" i="1" u="none" strike="noStrike" cap="none" dirty="0" smtClean="0">
                          <a:solidFill>
                            <a:schemeClr val="lt1"/>
                          </a:solidFill>
                          <a:effectLst/>
                          <a:latin typeface="+mn-lt"/>
                          <a:ea typeface="+mn-ea"/>
                          <a:cs typeface="+mn-cs"/>
                          <a:sym typeface="Arial"/>
                        </a:rPr>
                        <a:t>eye</a:t>
                      </a:r>
                      <a:r>
                        <a:rPr lang="en-US" sz="1200" b="1" i="0" u="none" strike="noStrike" cap="none" dirty="0" smtClean="0">
                          <a:solidFill>
                            <a:schemeClr val="lt1"/>
                          </a:solidFill>
                          <a:effectLst/>
                          <a:latin typeface="+mn-lt"/>
                          <a:ea typeface="+mn-ea"/>
                          <a:cs typeface="+mn-cs"/>
                          <a:sym typeface="Arial"/>
                        </a:rPr>
                        <a:t>[0], </a:t>
                      </a:r>
                      <a:r>
                        <a:rPr lang="en-US" sz="1200" b="1" i="1" u="none" strike="noStrike" cap="none" dirty="0" smtClean="0">
                          <a:solidFill>
                            <a:schemeClr val="lt1"/>
                          </a:solidFill>
                          <a:effectLst/>
                          <a:latin typeface="+mn-lt"/>
                          <a:ea typeface="+mn-ea"/>
                          <a:cs typeface="+mn-cs"/>
                          <a:sym typeface="Arial"/>
                        </a:rPr>
                        <a:t>eye</a:t>
                      </a:r>
                      <a:r>
                        <a:rPr lang="en-US" sz="1200" b="1" i="0" u="none" strike="noStrike" cap="none" dirty="0" smtClean="0">
                          <a:solidFill>
                            <a:schemeClr val="lt1"/>
                          </a:solidFill>
                          <a:effectLst/>
                          <a:latin typeface="+mn-lt"/>
                          <a:ea typeface="+mn-ea"/>
                          <a:cs typeface="+mn-cs"/>
                          <a:sym typeface="Arial"/>
                        </a:rPr>
                        <a:t>[3])</a:t>
                      </a:r>
                    </a:p>
                    <a:p>
                      <a:r>
                        <a:rPr lang="en-US" sz="1200" b="1" i="0" u="none" strike="noStrike" cap="none" dirty="0" smtClean="0">
                          <a:solidFill>
                            <a:schemeClr val="lt1"/>
                          </a:solidFill>
                          <a:effectLst/>
                          <a:latin typeface="+mn-lt"/>
                          <a:ea typeface="+mn-ea"/>
                          <a:cs typeface="+mn-cs"/>
                          <a:sym typeface="Arial"/>
                        </a:rPr>
                        <a:t> </a:t>
                      </a:r>
                    </a:p>
                    <a:p>
                      <a:r>
                        <a:rPr lang="en-US" sz="1200" b="1" i="0" u="none" strike="noStrike" cap="none" dirty="0" smtClean="0">
                          <a:solidFill>
                            <a:schemeClr val="lt1"/>
                          </a:solidFill>
                          <a:effectLst/>
                          <a:latin typeface="+mn-lt"/>
                          <a:ea typeface="+mn-ea"/>
                          <a:cs typeface="+mn-cs"/>
                          <a:sym typeface="Arial"/>
                        </a:rPr>
                        <a:t>    ear = (A+B) / (2*C)</a:t>
                      </a:r>
                    </a:p>
                    <a:p>
                      <a:r>
                        <a:rPr lang="en-US" sz="1200" b="1" i="0" u="none" strike="noStrike" cap="none" dirty="0" smtClean="0">
                          <a:solidFill>
                            <a:schemeClr val="lt1"/>
                          </a:solidFill>
                          <a:effectLst/>
                          <a:latin typeface="+mn-lt"/>
                          <a:ea typeface="+mn-ea"/>
                          <a:cs typeface="+mn-cs"/>
                          <a:sym typeface="Arial"/>
                        </a:rPr>
                        <a:t>    return ear</a:t>
                      </a:r>
                    </a:p>
                    <a:p>
                      <a:r>
                        <a:rPr lang="en-US" sz="1200" b="1" i="0" u="none" strike="noStrike" cap="none" dirty="0" smtClean="0">
                          <a:solidFill>
                            <a:schemeClr val="lt1"/>
                          </a:solidFill>
                          <a:effectLst/>
                          <a:latin typeface="+mn-lt"/>
                          <a:ea typeface="+mn-ea"/>
                          <a:cs typeface="+mn-cs"/>
                          <a:sym typeface="Arial"/>
                        </a:rPr>
                        <a:t> </a:t>
                      </a:r>
                    </a:p>
                    <a:p>
                      <a:r>
                        <a:rPr lang="en-US" sz="1200" b="1" i="0" u="none" strike="noStrike" cap="none" dirty="0" smtClean="0">
                          <a:solidFill>
                            <a:schemeClr val="lt1"/>
                          </a:solidFill>
                          <a:effectLst/>
                          <a:latin typeface="+mn-lt"/>
                          <a:ea typeface="+mn-ea"/>
                          <a:cs typeface="+mn-cs"/>
                          <a:sym typeface="Arial"/>
                        </a:rPr>
                        <a:t>detector = </a:t>
                      </a:r>
                      <a:r>
                        <a:rPr lang="en-US" sz="1200" b="1" i="0" u="none" strike="noStrike" cap="none" dirty="0" err="1" smtClean="0">
                          <a:solidFill>
                            <a:schemeClr val="lt1"/>
                          </a:solidFill>
                          <a:effectLst/>
                          <a:latin typeface="+mn-lt"/>
                          <a:ea typeface="+mn-ea"/>
                          <a:cs typeface="+mn-cs"/>
                          <a:sym typeface="Arial"/>
                        </a:rPr>
                        <a:t>dlib.get_frontal_face_detector</a:t>
                      </a:r>
                      <a:r>
                        <a:rPr lang="en-US" sz="1200" b="1" i="0" u="none" strike="noStrike" cap="none" dirty="0" smtClean="0">
                          <a:solidFill>
                            <a:schemeClr val="lt1"/>
                          </a:solidFill>
                          <a:effectLst/>
                          <a:latin typeface="+mn-lt"/>
                          <a:ea typeface="+mn-ea"/>
                          <a:cs typeface="+mn-cs"/>
                          <a:sym typeface="Arial"/>
                        </a:rPr>
                        <a:t>()</a:t>
                      </a:r>
                    </a:p>
                    <a:p>
                      <a:r>
                        <a:rPr lang="en-US" sz="1200" b="1" i="0" u="none" strike="noStrike" cap="none" dirty="0" smtClean="0">
                          <a:solidFill>
                            <a:schemeClr val="lt1"/>
                          </a:solidFill>
                          <a:effectLst/>
                          <a:latin typeface="+mn-lt"/>
                          <a:ea typeface="+mn-ea"/>
                          <a:cs typeface="+mn-cs"/>
                          <a:sym typeface="Arial"/>
                        </a:rPr>
                        <a:t>predictor = </a:t>
                      </a:r>
                      <a:r>
                        <a:rPr lang="en-US" sz="1200" b="1" i="0" u="none" strike="noStrike" cap="none" dirty="0" err="1" smtClean="0">
                          <a:solidFill>
                            <a:schemeClr val="lt1"/>
                          </a:solidFill>
                          <a:effectLst/>
                          <a:latin typeface="+mn-lt"/>
                          <a:ea typeface="+mn-ea"/>
                          <a:cs typeface="+mn-cs"/>
                          <a:sym typeface="Arial"/>
                        </a:rPr>
                        <a:t>dlib.shape_predictor</a:t>
                      </a:r>
                      <a:r>
                        <a:rPr lang="en-US" sz="1200" b="1" i="0" u="none" strike="noStrike" cap="none" dirty="0" smtClean="0">
                          <a:solidFill>
                            <a:schemeClr val="lt1"/>
                          </a:solidFill>
                          <a:effectLst/>
                          <a:latin typeface="+mn-lt"/>
                          <a:ea typeface="+mn-ea"/>
                          <a:cs typeface="+mn-cs"/>
                          <a:sym typeface="Arial"/>
                        </a:rPr>
                        <a:t>('shape_predictor_68_face_landmarks.dat')</a:t>
                      </a:r>
                    </a:p>
                    <a:p>
                      <a:r>
                        <a:rPr lang="en-US" sz="1200" b="1" i="0" u="none" strike="noStrike" cap="none" dirty="0" smtClean="0">
                          <a:solidFill>
                            <a:schemeClr val="lt1"/>
                          </a:solidFill>
                          <a:effectLst/>
                          <a:latin typeface="+mn-lt"/>
                          <a:ea typeface="+mn-ea"/>
                          <a:cs typeface="+mn-cs"/>
                          <a:sym typeface="Arial"/>
                        </a:rPr>
                        <a:t> </a:t>
                      </a:r>
                    </a:p>
                    <a:p>
                      <a:r>
                        <a:rPr lang="en-US" sz="1200" b="1" i="0" u="none" strike="noStrike" cap="none" dirty="0" smtClean="0">
                          <a:solidFill>
                            <a:schemeClr val="lt1"/>
                          </a:solidFill>
                          <a:effectLst/>
                          <a:latin typeface="+mn-lt"/>
                          <a:ea typeface="+mn-ea"/>
                          <a:cs typeface="+mn-cs"/>
                          <a:sym typeface="Arial"/>
                        </a:rPr>
                        <a:t>(</a:t>
                      </a:r>
                      <a:r>
                        <a:rPr lang="en-US" sz="1200" b="1" i="0" u="none" strike="noStrike" cap="none" dirty="0" err="1" smtClean="0">
                          <a:solidFill>
                            <a:schemeClr val="lt1"/>
                          </a:solidFill>
                          <a:effectLst/>
                          <a:latin typeface="+mn-lt"/>
                          <a:ea typeface="+mn-ea"/>
                          <a:cs typeface="+mn-cs"/>
                          <a:sym typeface="Arial"/>
                        </a:rPr>
                        <a:t>lStart</a:t>
                      </a:r>
                      <a:r>
                        <a:rPr lang="en-US" sz="1200" b="1" i="0" u="none" strike="noStrike" cap="none" dirty="0" smtClean="0">
                          <a:solidFill>
                            <a:schemeClr val="lt1"/>
                          </a:solidFill>
                          <a:effectLst/>
                          <a:latin typeface="+mn-lt"/>
                          <a:ea typeface="+mn-ea"/>
                          <a:cs typeface="+mn-cs"/>
                          <a:sym typeface="Arial"/>
                        </a:rPr>
                        <a:t>, </a:t>
                      </a:r>
                      <a:r>
                        <a:rPr lang="en-US" sz="1200" b="1" i="0" u="none" strike="noStrike" cap="none" dirty="0" err="1" smtClean="0">
                          <a:solidFill>
                            <a:schemeClr val="lt1"/>
                          </a:solidFill>
                          <a:effectLst/>
                          <a:latin typeface="+mn-lt"/>
                          <a:ea typeface="+mn-ea"/>
                          <a:cs typeface="+mn-cs"/>
                          <a:sym typeface="Arial"/>
                        </a:rPr>
                        <a:t>lEnd</a:t>
                      </a:r>
                      <a:r>
                        <a:rPr lang="en-US" sz="1200" b="1" i="0" u="none" strike="noStrike" cap="none" dirty="0" smtClean="0">
                          <a:solidFill>
                            <a:schemeClr val="lt1"/>
                          </a:solidFill>
                          <a:effectLst/>
                          <a:latin typeface="+mn-lt"/>
                          <a:ea typeface="+mn-ea"/>
                          <a:cs typeface="+mn-cs"/>
                          <a:sym typeface="Arial"/>
                        </a:rPr>
                        <a:t>) = </a:t>
                      </a:r>
                      <a:r>
                        <a:rPr lang="en-US" sz="1200" b="1" i="0" u="none" strike="noStrike" cap="none" dirty="0" err="1" smtClean="0">
                          <a:solidFill>
                            <a:schemeClr val="lt1"/>
                          </a:solidFill>
                          <a:effectLst/>
                          <a:latin typeface="+mn-lt"/>
                          <a:ea typeface="+mn-ea"/>
                          <a:cs typeface="+mn-cs"/>
                          <a:sym typeface="Arial"/>
                        </a:rPr>
                        <a:t>face_utils.FACIAL_LANDMARKS_IDXS</a:t>
                      </a:r>
                      <a:r>
                        <a:rPr lang="en-US" sz="1200" b="1" i="0" u="none" strike="noStrike" cap="none" dirty="0" smtClean="0">
                          <a:solidFill>
                            <a:schemeClr val="lt1"/>
                          </a:solidFill>
                          <a:effectLst/>
                          <a:latin typeface="+mn-lt"/>
                          <a:ea typeface="+mn-ea"/>
                          <a:cs typeface="+mn-cs"/>
                          <a:sym typeface="Arial"/>
                        </a:rPr>
                        <a:t>['</a:t>
                      </a:r>
                      <a:r>
                        <a:rPr lang="en-US" sz="1200" b="1" i="0" u="none" strike="noStrike" cap="none" dirty="0" err="1" smtClean="0">
                          <a:solidFill>
                            <a:schemeClr val="lt1"/>
                          </a:solidFill>
                          <a:effectLst/>
                          <a:latin typeface="+mn-lt"/>
                          <a:ea typeface="+mn-ea"/>
                          <a:cs typeface="+mn-cs"/>
                          <a:sym typeface="Arial"/>
                        </a:rPr>
                        <a:t>left_eye</a:t>
                      </a:r>
                      <a:r>
                        <a:rPr lang="en-US" sz="1200" b="1" i="0" u="none" strike="noStrike" cap="none" dirty="0" smtClean="0">
                          <a:solidFill>
                            <a:schemeClr val="lt1"/>
                          </a:solidFill>
                          <a:effectLst/>
                          <a:latin typeface="+mn-lt"/>
                          <a:ea typeface="+mn-ea"/>
                          <a:cs typeface="+mn-cs"/>
                          <a:sym typeface="Arial"/>
                        </a:rPr>
                        <a:t>']</a:t>
                      </a:r>
                    </a:p>
                    <a:p>
                      <a:r>
                        <a:rPr lang="en-US" sz="1200" b="1" i="0" u="none" strike="noStrike" cap="none" dirty="0" smtClean="0">
                          <a:solidFill>
                            <a:schemeClr val="lt1"/>
                          </a:solidFill>
                          <a:effectLst/>
                          <a:latin typeface="+mn-lt"/>
                          <a:ea typeface="+mn-ea"/>
                          <a:cs typeface="+mn-cs"/>
                          <a:sym typeface="Arial"/>
                        </a:rPr>
                        <a:t>(</a:t>
                      </a:r>
                      <a:r>
                        <a:rPr lang="en-US" sz="1200" b="1" i="0" u="none" strike="noStrike" cap="none" dirty="0" err="1" smtClean="0">
                          <a:solidFill>
                            <a:schemeClr val="lt1"/>
                          </a:solidFill>
                          <a:effectLst/>
                          <a:latin typeface="+mn-lt"/>
                          <a:ea typeface="+mn-ea"/>
                          <a:cs typeface="+mn-cs"/>
                          <a:sym typeface="Arial"/>
                        </a:rPr>
                        <a:t>rStart</a:t>
                      </a:r>
                      <a:r>
                        <a:rPr lang="en-US" sz="1200" b="1" i="0" u="none" strike="noStrike" cap="none" dirty="0" smtClean="0">
                          <a:solidFill>
                            <a:schemeClr val="lt1"/>
                          </a:solidFill>
                          <a:effectLst/>
                          <a:latin typeface="+mn-lt"/>
                          <a:ea typeface="+mn-ea"/>
                          <a:cs typeface="+mn-cs"/>
                          <a:sym typeface="Arial"/>
                        </a:rPr>
                        <a:t>, </a:t>
                      </a:r>
                      <a:r>
                        <a:rPr lang="en-US" sz="1200" b="1" i="0" u="none" strike="noStrike" cap="none" dirty="0" err="1" smtClean="0">
                          <a:solidFill>
                            <a:schemeClr val="lt1"/>
                          </a:solidFill>
                          <a:effectLst/>
                          <a:latin typeface="+mn-lt"/>
                          <a:ea typeface="+mn-ea"/>
                          <a:cs typeface="+mn-cs"/>
                          <a:sym typeface="Arial"/>
                        </a:rPr>
                        <a:t>rEnd</a:t>
                      </a:r>
                      <a:r>
                        <a:rPr lang="en-US" sz="1200" b="1" i="0" u="none" strike="noStrike" cap="none" dirty="0" smtClean="0">
                          <a:solidFill>
                            <a:schemeClr val="lt1"/>
                          </a:solidFill>
                          <a:effectLst/>
                          <a:latin typeface="+mn-lt"/>
                          <a:ea typeface="+mn-ea"/>
                          <a:cs typeface="+mn-cs"/>
                          <a:sym typeface="Arial"/>
                        </a:rPr>
                        <a:t>) = </a:t>
                      </a:r>
                      <a:r>
                        <a:rPr lang="en-US" sz="1200" b="1" i="0" u="none" strike="noStrike" cap="none" dirty="0" err="1" smtClean="0">
                          <a:solidFill>
                            <a:schemeClr val="lt1"/>
                          </a:solidFill>
                          <a:effectLst/>
                          <a:latin typeface="+mn-lt"/>
                          <a:ea typeface="+mn-ea"/>
                          <a:cs typeface="+mn-cs"/>
                          <a:sym typeface="Arial"/>
                        </a:rPr>
                        <a:t>face_utils.FACIAL_LANDMARKS_IDXS</a:t>
                      </a:r>
                      <a:r>
                        <a:rPr lang="en-US" sz="1200" b="1" i="0" u="none" strike="noStrike" cap="none" dirty="0" smtClean="0">
                          <a:solidFill>
                            <a:schemeClr val="lt1"/>
                          </a:solidFill>
                          <a:effectLst/>
                          <a:latin typeface="+mn-lt"/>
                          <a:ea typeface="+mn-ea"/>
                          <a:cs typeface="+mn-cs"/>
                          <a:sym typeface="Arial"/>
                        </a:rPr>
                        <a:t>['</a:t>
                      </a:r>
                      <a:r>
                        <a:rPr lang="en-US" sz="1200" b="1" i="0" u="none" strike="noStrike" cap="none" dirty="0" err="1" smtClean="0">
                          <a:solidFill>
                            <a:schemeClr val="lt1"/>
                          </a:solidFill>
                          <a:effectLst/>
                          <a:latin typeface="+mn-lt"/>
                          <a:ea typeface="+mn-ea"/>
                          <a:cs typeface="+mn-cs"/>
                          <a:sym typeface="Arial"/>
                        </a:rPr>
                        <a:t>right_eye</a:t>
                      </a:r>
                      <a:r>
                        <a:rPr lang="en-US" sz="1200" b="1" i="0" u="none" strike="noStrike" cap="none" dirty="0" smtClean="0">
                          <a:solidFill>
                            <a:schemeClr val="lt1"/>
                          </a:solidFill>
                          <a:effectLst/>
                          <a:latin typeface="+mn-lt"/>
                          <a:ea typeface="+mn-ea"/>
                          <a:cs typeface="+mn-cs"/>
                          <a:sym typeface="Arial"/>
                        </a:rPr>
                        <a:t>']</a:t>
                      </a:r>
                    </a:p>
                    <a:p>
                      <a:r>
                        <a:rPr lang="en-US" sz="1200" b="1" i="0" u="none" strike="noStrike" cap="none" dirty="0" smtClean="0">
                          <a:solidFill>
                            <a:schemeClr val="lt1"/>
                          </a:solidFill>
                          <a:effectLst/>
                          <a:latin typeface="+mn-lt"/>
                          <a:ea typeface="+mn-ea"/>
                          <a:cs typeface="+mn-cs"/>
                          <a:sym typeface="Arial"/>
                        </a:rPr>
                        <a:t> </a:t>
                      </a:r>
                    </a:p>
                    <a:p>
                      <a:r>
                        <a:rPr lang="en-US" sz="1200" b="1" i="0" u="none" strike="noStrike" cap="none" dirty="0" err="1" smtClean="0">
                          <a:solidFill>
                            <a:schemeClr val="lt1"/>
                          </a:solidFill>
                          <a:effectLst/>
                          <a:latin typeface="+mn-lt"/>
                          <a:ea typeface="+mn-ea"/>
                          <a:cs typeface="+mn-cs"/>
                          <a:sym typeface="Arial"/>
                        </a:rPr>
                        <a:t>video_capture</a:t>
                      </a:r>
                      <a:r>
                        <a:rPr lang="en-US" sz="1200" b="1" i="0" u="none" strike="noStrike" cap="none" dirty="0" smtClean="0">
                          <a:solidFill>
                            <a:schemeClr val="lt1"/>
                          </a:solidFill>
                          <a:effectLst/>
                          <a:latin typeface="+mn-lt"/>
                          <a:ea typeface="+mn-ea"/>
                          <a:cs typeface="+mn-cs"/>
                          <a:sym typeface="Arial"/>
                        </a:rPr>
                        <a:t> = cv2.VideoCapture(0)</a:t>
                      </a:r>
                    </a:p>
                    <a:p>
                      <a:r>
                        <a:rPr lang="en-US" sz="1200" b="1" i="0" u="none" strike="noStrike" cap="none" dirty="0" err="1" smtClean="0">
                          <a:solidFill>
                            <a:schemeClr val="lt1"/>
                          </a:solidFill>
                          <a:effectLst/>
                          <a:latin typeface="+mn-lt"/>
                          <a:ea typeface="+mn-ea"/>
                          <a:cs typeface="+mn-cs"/>
                          <a:sym typeface="Arial"/>
                        </a:rPr>
                        <a:t>time.sleep</a:t>
                      </a:r>
                      <a:r>
                        <a:rPr lang="en-US" sz="1200" b="1" i="0" u="none" strike="noStrike" cap="none" dirty="0" smtClean="0">
                          <a:solidFill>
                            <a:schemeClr val="lt1"/>
                          </a:solidFill>
                          <a:effectLst/>
                          <a:latin typeface="+mn-lt"/>
                          <a:ea typeface="+mn-ea"/>
                          <a:cs typeface="+mn-cs"/>
                          <a:sym typeface="Arial"/>
                        </a:rPr>
                        <a:t>(2)</a:t>
                      </a:r>
                    </a:p>
                    <a:p>
                      <a:r>
                        <a:rPr lang="en-US" sz="1200" b="1" i="0" u="none" strike="noStrike" cap="none" dirty="0" smtClean="0">
                          <a:solidFill>
                            <a:schemeClr val="lt1"/>
                          </a:solidFill>
                          <a:effectLst/>
                          <a:latin typeface="+mn-lt"/>
                          <a:ea typeface="+mn-ea"/>
                          <a:cs typeface="+mn-cs"/>
                          <a:sym typeface="Arial"/>
                        </a:rPr>
                        <a:t> </a:t>
                      </a:r>
                    </a:p>
                    <a:p>
                      <a:r>
                        <a:rPr lang="en-US" sz="1200" b="1" i="0" u="none" strike="noStrike" cap="none" dirty="0" smtClean="0">
                          <a:solidFill>
                            <a:schemeClr val="lt1"/>
                          </a:solidFill>
                          <a:effectLst/>
                          <a:latin typeface="+mn-lt"/>
                          <a:ea typeface="+mn-ea"/>
                          <a:cs typeface="+mn-cs"/>
                          <a:sym typeface="Arial"/>
                        </a:rPr>
                        <a:t>while(True):</a:t>
                      </a:r>
                    </a:p>
                    <a:p>
                      <a:r>
                        <a:rPr lang="en-US" sz="1200" b="1" i="0" u="none" strike="noStrike" cap="none" dirty="0" smtClean="0">
                          <a:solidFill>
                            <a:schemeClr val="lt1"/>
                          </a:solidFill>
                          <a:effectLst/>
                          <a:latin typeface="+mn-lt"/>
                          <a:ea typeface="+mn-ea"/>
                          <a:cs typeface="+mn-cs"/>
                          <a:sym typeface="Arial"/>
                        </a:rPr>
                        <a:t>    ret, frame = </a:t>
                      </a:r>
                      <a:r>
                        <a:rPr lang="en-US" sz="1200" b="1" i="0" u="none" strike="noStrike" cap="none" dirty="0" err="1" smtClean="0">
                          <a:solidFill>
                            <a:schemeClr val="lt1"/>
                          </a:solidFill>
                          <a:effectLst/>
                          <a:latin typeface="+mn-lt"/>
                          <a:ea typeface="+mn-ea"/>
                          <a:cs typeface="+mn-cs"/>
                          <a:sym typeface="Arial"/>
                        </a:rPr>
                        <a:t>video_capture.read</a:t>
                      </a:r>
                      <a:r>
                        <a:rPr lang="en-US" sz="1200" b="1" i="0" u="none" strike="noStrike" cap="none" dirty="0" smtClean="0">
                          <a:solidFill>
                            <a:schemeClr val="lt1"/>
                          </a:solidFill>
                          <a:effectLst/>
                          <a:latin typeface="+mn-lt"/>
                          <a:ea typeface="+mn-ea"/>
                          <a:cs typeface="+mn-cs"/>
                          <a:sym typeface="Arial"/>
                        </a:rPr>
                        <a:t>()</a:t>
                      </a:r>
                    </a:p>
                    <a:p>
                      <a:r>
                        <a:rPr lang="en-US" sz="1200" b="1" i="0" u="none" strike="noStrike" cap="none" dirty="0" smtClean="0">
                          <a:solidFill>
                            <a:schemeClr val="lt1"/>
                          </a:solidFill>
                          <a:effectLst/>
                          <a:latin typeface="+mn-lt"/>
                          <a:ea typeface="+mn-ea"/>
                          <a:cs typeface="+mn-cs"/>
                          <a:sym typeface="Arial"/>
                        </a:rPr>
                        <a:t>    frame = cv2.flip(frame,1)</a:t>
                      </a:r>
                    </a:p>
                    <a:p>
                      <a:r>
                        <a:rPr lang="en-US" sz="1200" b="1" i="0" u="none" strike="noStrike" cap="none" dirty="0" smtClean="0">
                          <a:solidFill>
                            <a:schemeClr val="lt1"/>
                          </a:solidFill>
                          <a:effectLst/>
                          <a:latin typeface="+mn-lt"/>
                          <a:ea typeface="+mn-ea"/>
                          <a:cs typeface="+mn-cs"/>
                          <a:sym typeface="Arial"/>
                        </a:rPr>
                        <a:t>    gray = cv2.cvtColor(frame, cv2.COLOR_BGR2GRAY)</a:t>
                      </a:r>
                    </a:p>
                    <a:p>
                      <a:r>
                        <a:rPr lang="en-US" sz="1200" b="1" i="0" u="none" strike="noStrike" cap="none" dirty="0" smtClean="0">
                          <a:solidFill>
                            <a:schemeClr val="lt1"/>
                          </a:solidFill>
                          <a:effectLst/>
                          <a:latin typeface="+mn-lt"/>
                          <a:ea typeface="+mn-ea"/>
                          <a:cs typeface="+mn-cs"/>
                          <a:sym typeface="Arial"/>
                        </a:rPr>
                        <a:t>    cv2.putText(frame, "PRESS 'q' TO EXIT", (10, 30), cv2.FONT_HERSHEY_SIMPLEX, 0.7, (0, 0, 255), 3)</a:t>
                      </a:r>
                    </a:p>
                    <a:p>
                      <a:r>
                        <a:rPr lang="en-US" sz="1200" b="1" i="0" u="none" strike="noStrike" cap="none" dirty="0" smtClean="0">
                          <a:solidFill>
                            <a:schemeClr val="lt1"/>
                          </a:solidFill>
                          <a:effectLst/>
                          <a:latin typeface="+mn-lt"/>
                          <a:ea typeface="+mn-ea"/>
                          <a:cs typeface="+mn-cs"/>
                          <a:sym typeface="Arial"/>
                        </a:rPr>
                        <a:t> </a:t>
                      </a:r>
                    </a:p>
                    <a:p>
                      <a:r>
                        <a:rPr lang="en-US" sz="1200" b="1" i="0" u="none" strike="noStrike" cap="none" dirty="0" smtClean="0">
                          <a:solidFill>
                            <a:schemeClr val="lt1"/>
                          </a:solidFill>
                          <a:effectLst/>
                          <a:latin typeface="+mn-lt"/>
                          <a:ea typeface="+mn-ea"/>
                          <a:cs typeface="+mn-cs"/>
                          <a:sym typeface="Arial"/>
                        </a:rPr>
                        <a:t>    faces = detector(gray, 0)</a:t>
                      </a:r>
                    </a:p>
                    <a:p>
                      <a:r>
                        <a:rPr lang="en-US" sz="1200" b="1" i="0" u="none" strike="noStrike" cap="none" dirty="0" smtClean="0">
                          <a:solidFill>
                            <a:schemeClr val="lt1"/>
                          </a:solidFill>
                          <a:effectLst/>
                          <a:latin typeface="+mn-lt"/>
                          <a:ea typeface="+mn-ea"/>
                          <a:cs typeface="+mn-cs"/>
                          <a:sym typeface="Arial"/>
                        </a:rPr>
                        <a:t> </a:t>
                      </a:r>
                    </a:p>
                    <a:p>
                      <a:r>
                        <a:rPr lang="en-US" sz="1200" b="1" i="0" u="none" strike="noStrike" cap="none" dirty="0" smtClean="0">
                          <a:solidFill>
                            <a:schemeClr val="lt1"/>
                          </a:solidFill>
                          <a:effectLst/>
                          <a:latin typeface="+mn-lt"/>
                          <a:ea typeface="+mn-ea"/>
                          <a:cs typeface="+mn-cs"/>
                          <a:sym typeface="Arial"/>
                        </a:rPr>
                        <a:t>    </a:t>
                      </a:r>
                      <a:r>
                        <a:rPr lang="en-US" sz="1200" b="1" i="0" u="none" strike="noStrike" cap="none" dirty="0" err="1" smtClean="0">
                          <a:solidFill>
                            <a:schemeClr val="lt1"/>
                          </a:solidFill>
                          <a:effectLst/>
                          <a:latin typeface="+mn-lt"/>
                          <a:ea typeface="+mn-ea"/>
                          <a:cs typeface="+mn-cs"/>
                          <a:sym typeface="Arial"/>
                        </a:rPr>
                        <a:t>face_rectangle</a:t>
                      </a:r>
                      <a:r>
                        <a:rPr lang="en-US" sz="1200" b="1" i="0" u="none" strike="noStrike" cap="none" dirty="0" smtClean="0">
                          <a:solidFill>
                            <a:schemeClr val="lt1"/>
                          </a:solidFill>
                          <a:effectLst/>
                          <a:latin typeface="+mn-lt"/>
                          <a:ea typeface="+mn-ea"/>
                          <a:cs typeface="+mn-cs"/>
                          <a:sym typeface="Arial"/>
                        </a:rPr>
                        <a:t> = </a:t>
                      </a:r>
                      <a:r>
                        <a:rPr lang="en-US" sz="1200" b="1" i="0" u="none" strike="noStrike" cap="none" dirty="0" err="1" smtClean="0">
                          <a:solidFill>
                            <a:schemeClr val="lt1"/>
                          </a:solidFill>
                          <a:effectLst/>
                          <a:latin typeface="+mn-lt"/>
                          <a:ea typeface="+mn-ea"/>
                          <a:cs typeface="+mn-cs"/>
                          <a:sym typeface="Arial"/>
                        </a:rPr>
                        <a:t>face_cascade.detectMultiScale</a:t>
                      </a:r>
                      <a:r>
                        <a:rPr lang="en-US" sz="1200" b="1" i="0" u="none" strike="noStrike" cap="none" dirty="0" smtClean="0">
                          <a:solidFill>
                            <a:schemeClr val="lt1"/>
                          </a:solidFill>
                          <a:effectLst/>
                          <a:latin typeface="+mn-lt"/>
                          <a:ea typeface="+mn-ea"/>
                          <a:cs typeface="+mn-cs"/>
                          <a:sym typeface="Arial"/>
                        </a:rPr>
                        <a:t>(gray, 1.3, 5)</a:t>
                      </a:r>
                      <a:endParaRPr lang="en-US" sz="1200" dirty="0"/>
                    </a:p>
                  </a:txBody>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00"/>
        <p:cNvGrpSpPr/>
        <p:nvPr/>
      </p:nvGrpSpPr>
      <p:grpSpPr>
        <a:xfrm>
          <a:off x="0" y="0"/>
          <a:ext cx="0" cy="0"/>
          <a:chOff x="0" y="0"/>
          <a:chExt cx="0" cy="0"/>
        </a:xfrm>
      </p:grpSpPr>
      <p:pic>
        <p:nvPicPr>
          <p:cNvPr id="1901" name="Google Shape;1901;p55"/>
          <p:cNvPicPr preferRelativeResize="0"/>
          <p:nvPr/>
        </p:nvPicPr>
        <p:blipFill rotWithShape="1">
          <a:blip r:embed="rId3">
            <a:alphaModFix/>
          </a:blip>
          <a:srcRect l="25537" t="7152" r="23467" b="5838"/>
          <a:stretch/>
        </p:blipFill>
        <p:spPr>
          <a:xfrm>
            <a:off x="5865751" y="384075"/>
            <a:ext cx="1671077" cy="1603800"/>
          </a:xfrm>
          <a:prstGeom prst="rect">
            <a:avLst/>
          </a:prstGeom>
          <a:noFill/>
          <a:ln>
            <a:noFill/>
          </a:ln>
        </p:spPr>
      </p:pic>
      <p:sp>
        <p:nvSpPr>
          <p:cNvPr id="1902" name="Google Shape;1902;p55"/>
          <p:cNvSpPr txBox="1">
            <a:spLocks noGrp="1"/>
          </p:cNvSpPr>
          <p:nvPr>
            <p:ph type="title"/>
          </p:nvPr>
        </p:nvSpPr>
        <p:spPr>
          <a:xfrm>
            <a:off x="2123728" y="1185975"/>
            <a:ext cx="44664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Evaluation</a:t>
            </a:r>
            <a:endParaRPr dirty="0"/>
          </a:p>
        </p:txBody>
      </p:sp>
      <p:sp>
        <p:nvSpPr>
          <p:cNvPr id="1903" name="Google Shape;1903;p55"/>
          <p:cNvSpPr txBox="1">
            <a:spLocks noGrp="1"/>
          </p:cNvSpPr>
          <p:nvPr>
            <p:ph type="subTitle" idx="1"/>
          </p:nvPr>
        </p:nvSpPr>
        <p:spPr>
          <a:xfrm>
            <a:off x="719999" y="2246199"/>
            <a:ext cx="4776801" cy="1727875"/>
          </a:xfrm>
          <a:prstGeom prst="rect">
            <a:avLst/>
          </a:prstGeom>
        </p:spPr>
        <p:txBody>
          <a:bodyPr spcFirstLastPara="1" wrap="square" lIns="91425" tIns="91425" rIns="91425" bIns="91425" anchor="t" anchorCtr="0">
            <a:noAutofit/>
          </a:bodyPr>
          <a:lstStyle/>
          <a:p>
            <a:pPr marL="0" indent="0" algn="just">
              <a:buNone/>
            </a:pPr>
            <a:r>
              <a:rPr lang="en-US" dirty="0" err="1"/>
              <a:t>Pada</a:t>
            </a:r>
            <a:r>
              <a:rPr lang="en-US" dirty="0"/>
              <a:t> evaluation model drowsiness detection </a:t>
            </a:r>
            <a:r>
              <a:rPr lang="en-US" dirty="0" err="1"/>
              <a:t>ini</a:t>
            </a:r>
            <a:r>
              <a:rPr lang="en-US" dirty="0"/>
              <a:t> </a:t>
            </a:r>
            <a:r>
              <a:rPr lang="en-US" dirty="0" err="1"/>
              <a:t>dilakukan</a:t>
            </a:r>
            <a:r>
              <a:rPr lang="en-US" dirty="0"/>
              <a:t> </a:t>
            </a:r>
            <a:r>
              <a:rPr lang="en-US" dirty="0" err="1"/>
              <a:t>pengujian</a:t>
            </a:r>
            <a:r>
              <a:rPr lang="en-US" dirty="0"/>
              <a:t> </a:t>
            </a:r>
            <a:r>
              <a:rPr lang="en-US" dirty="0" err="1"/>
              <a:t>beberapa</a:t>
            </a:r>
            <a:r>
              <a:rPr lang="en-US" dirty="0"/>
              <a:t> </a:t>
            </a:r>
            <a:r>
              <a:rPr lang="en-US" dirty="0" err="1"/>
              <a:t>kondisi</a:t>
            </a:r>
            <a:r>
              <a:rPr lang="en-US" dirty="0"/>
              <a:t> </a:t>
            </a:r>
            <a:r>
              <a:rPr lang="en-US" dirty="0" err="1"/>
              <a:t>seperti</a:t>
            </a:r>
            <a:r>
              <a:rPr lang="en-US" dirty="0"/>
              <a:t> </a:t>
            </a:r>
            <a:r>
              <a:rPr lang="en-US" dirty="0" err="1"/>
              <a:t>manusia</a:t>
            </a:r>
            <a:r>
              <a:rPr lang="en-US" dirty="0"/>
              <a:t> yang </a:t>
            </a:r>
            <a:r>
              <a:rPr lang="en-US" dirty="0" err="1"/>
              <a:t>bermata</a:t>
            </a:r>
            <a:r>
              <a:rPr lang="en-US" dirty="0"/>
              <a:t> </a:t>
            </a:r>
            <a:r>
              <a:rPr lang="en-US" dirty="0" err="1"/>
              <a:t>sipit</a:t>
            </a:r>
            <a:r>
              <a:rPr lang="en-US" dirty="0"/>
              <a:t> </a:t>
            </a:r>
            <a:r>
              <a:rPr lang="en-US" dirty="0" err="1"/>
              <a:t>dan</a:t>
            </a:r>
            <a:r>
              <a:rPr lang="en-US" dirty="0"/>
              <a:t> </a:t>
            </a:r>
            <a:r>
              <a:rPr lang="en-US" dirty="0" err="1"/>
              <a:t>berkacamata</a:t>
            </a:r>
            <a:r>
              <a:rPr lang="en-US" dirty="0"/>
              <a:t>. </a:t>
            </a:r>
            <a:r>
              <a:rPr lang="en-US" dirty="0" err="1"/>
              <a:t>Didapatkan</a:t>
            </a:r>
            <a:r>
              <a:rPr lang="en-US" dirty="0"/>
              <a:t> model </a:t>
            </a:r>
            <a:r>
              <a:rPr lang="en-US" dirty="0" err="1"/>
              <a:t>ini</a:t>
            </a:r>
            <a:r>
              <a:rPr lang="en-US" dirty="0"/>
              <a:t> bias </a:t>
            </a:r>
            <a:r>
              <a:rPr lang="en-US" dirty="0" err="1"/>
              <a:t>untuk</a:t>
            </a:r>
            <a:r>
              <a:rPr lang="en-US" dirty="0"/>
              <a:t> orang yang </a:t>
            </a:r>
            <a:r>
              <a:rPr lang="en-US" dirty="0" err="1"/>
              <a:t>berkacamata</a:t>
            </a:r>
            <a:r>
              <a:rPr lang="en-US" dirty="0"/>
              <a:t> </a:t>
            </a:r>
            <a:r>
              <a:rPr lang="en-US" dirty="0" err="1"/>
              <a:t>dan</a:t>
            </a:r>
            <a:r>
              <a:rPr lang="en-US" dirty="0"/>
              <a:t> </a:t>
            </a:r>
            <a:r>
              <a:rPr lang="en-US" dirty="0" err="1"/>
              <a:t>untuk</a:t>
            </a:r>
            <a:r>
              <a:rPr lang="en-US" dirty="0"/>
              <a:t> orang yang </a:t>
            </a:r>
            <a:r>
              <a:rPr lang="en-US" dirty="0" err="1"/>
              <a:t>bermata</a:t>
            </a:r>
            <a:r>
              <a:rPr lang="en-US" dirty="0"/>
              <a:t> </a:t>
            </a:r>
            <a:r>
              <a:rPr lang="en-US" dirty="0" err="1"/>
              <a:t>sipit</a:t>
            </a:r>
            <a:r>
              <a:rPr lang="en-US" dirty="0"/>
              <a:t> model </a:t>
            </a:r>
            <a:r>
              <a:rPr lang="en-US" dirty="0" err="1"/>
              <a:t>ini</a:t>
            </a:r>
            <a:r>
              <a:rPr lang="en-US" dirty="0"/>
              <a:t> </a:t>
            </a:r>
            <a:r>
              <a:rPr lang="en-US" dirty="0" err="1"/>
              <a:t>masih</a:t>
            </a:r>
            <a:r>
              <a:rPr lang="en-US" dirty="0"/>
              <a:t> </a:t>
            </a:r>
            <a:r>
              <a:rPr lang="en-US" dirty="0" err="1"/>
              <a:t>bisa</a:t>
            </a:r>
            <a:r>
              <a:rPr lang="en-US" dirty="0"/>
              <a:t> </a:t>
            </a:r>
            <a:r>
              <a:rPr lang="en-US" dirty="0" err="1"/>
              <a:t>membaca</a:t>
            </a:r>
            <a:r>
              <a:rPr lang="en-US" dirty="0"/>
              <a:t> </a:t>
            </a:r>
            <a:r>
              <a:rPr lang="en-US" dirty="0" err="1"/>
              <a:t>wajah</a:t>
            </a:r>
            <a:r>
              <a:rPr lang="en-US" dirty="0"/>
              <a:t> </a:t>
            </a:r>
            <a:r>
              <a:rPr lang="en-US" dirty="0" err="1"/>
              <a:t>dan</a:t>
            </a:r>
            <a:r>
              <a:rPr lang="en-US" dirty="0"/>
              <a:t> </a:t>
            </a:r>
            <a:r>
              <a:rPr lang="en-US" dirty="0" err="1"/>
              <a:t>mata</a:t>
            </a:r>
            <a:r>
              <a:rPr lang="en-US" dirty="0"/>
              <a:t> </a:t>
            </a:r>
            <a:r>
              <a:rPr lang="en-US" dirty="0" err="1"/>
              <a:t>dari</a:t>
            </a:r>
            <a:r>
              <a:rPr lang="en-US" dirty="0"/>
              <a:t> orang yang </a:t>
            </a:r>
            <a:r>
              <a:rPr lang="en-US" dirty="0" err="1"/>
              <a:t>kita</a:t>
            </a:r>
            <a:r>
              <a:rPr lang="en-US" dirty="0"/>
              <a:t> </a:t>
            </a:r>
            <a:r>
              <a:rPr lang="en-US" dirty="0" err="1"/>
              <a:t>uji</a:t>
            </a:r>
            <a:r>
              <a:rPr lang="en-US" dirty="0"/>
              <a:t>.</a:t>
            </a:r>
          </a:p>
          <a:p>
            <a:pPr marL="0" lvl="0" indent="0" algn="just" rtl="0">
              <a:spcBef>
                <a:spcPts val="0"/>
              </a:spcBef>
              <a:spcAft>
                <a:spcPts val="0"/>
              </a:spcAft>
              <a:buNone/>
            </a:pPr>
            <a:endParaRPr dirty="0"/>
          </a:p>
        </p:txBody>
      </p:sp>
      <p:grpSp>
        <p:nvGrpSpPr>
          <p:cNvPr id="1904" name="Google Shape;1904;p55"/>
          <p:cNvGrpSpPr/>
          <p:nvPr/>
        </p:nvGrpSpPr>
        <p:grpSpPr>
          <a:xfrm>
            <a:off x="2508425" y="3974075"/>
            <a:ext cx="76825" cy="76800"/>
            <a:chOff x="3104875" y="1099400"/>
            <a:chExt cx="76825" cy="76800"/>
          </a:xfrm>
        </p:grpSpPr>
        <p:sp>
          <p:nvSpPr>
            <p:cNvPr id="1905" name="Google Shape;1905;p5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7" name="Google Shape;1907;p55"/>
          <p:cNvGrpSpPr/>
          <p:nvPr/>
        </p:nvGrpSpPr>
        <p:grpSpPr>
          <a:xfrm>
            <a:off x="3880625" y="914550"/>
            <a:ext cx="76825" cy="76800"/>
            <a:chOff x="3104875" y="1099400"/>
            <a:chExt cx="76825" cy="76800"/>
          </a:xfrm>
        </p:grpSpPr>
        <p:sp>
          <p:nvSpPr>
            <p:cNvPr id="1908" name="Google Shape;1908;p5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0" name="Google Shape;1910;p55"/>
          <p:cNvGrpSpPr/>
          <p:nvPr/>
        </p:nvGrpSpPr>
        <p:grpSpPr>
          <a:xfrm>
            <a:off x="5496800" y="2992425"/>
            <a:ext cx="76825" cy="76800"/>
            <a:chOff x="3104875" y="1099400"/>
            <a:chExt cx="76825" cy="76800"/>
          </a:xfrm>
        </p:grpSpPr>
        <p:sp>
          <p:nvSpPr>
            <p:cNvPr id="1911" name="Google Shape;1911;p5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13" name="Google Shape;1913;p55"/>
          <p:cNvPicPr preferRelativeResize="0"/>
          <p:nvPr/>
        </p:nvPicPr>
        <p:blipFill rotWithShape="1">
          <a:blip r:embed="rId4">
            <a:alphaModFix/>
          </a:blip>
          <a:srcRect l="24331" t="5721" r="23342" b="4591"/>
          <a:stretch/>
        </p:blipFill>
        <p:spPr>
          <a:xfrm rot="3189503">
            <a:off x="6334036" y="2295000"/>
            <a:ext cx="1857375" cy="1790699"/>
          </a:xfrm>
          <a:prstGeom prst="rect">
            <a:avLst/>
          </a:prstGeom>
          <a:noFill/>
          <a:ln>
            <a:noFill/>
          </a:ln>
        </p:spPr>
      </p:pic>
      <p:pic>
        <p:nvPicPr>
          <p:cNvPr id="1914" name="Google Shape;1914;p55"/>
          <p:cNvPicPr preferRelativeResize="0"/>
          <p:nvPr/>
        </p:nvPicPr>
        <p:blipFill rotWithShape="1">
          <a:blip r:embed="rId5">
            <a:alphaModFix/>
          </a:blip>
          <a:srcRect l="15236" r="10474"/>
          <a:stretch/>
        </p:blipFill>
        <p:spPr>
          <a:xfrm rot="-8866461">
            <a:off x="5681762" y="2864743"/>
            <a:ext cx="1535572" cy="1375613"/>
          </a:xfrm>
          <a:prstGeom prst="rect">
            <a:avLst/>
          </a:prstGeom>
          <a:noFill/>
          <a:ln>
            <a:noFill/>
          </a:ln>
        </p:spPr>
      </p:pic>
      <p:pic>
        <p:nvPicPr>
          <p:cNvPr id="1915" name="Google Shape;1915;p55"/>
          <p:cNvPicPr preferRelativeResize="0"/>
          <p:nvPr/>
        </p:nvPicPr>
        <p:blipFill rotWithShape="1">
          <a:blip r:embed="rId6">
            <a:alphaModFix/>
          </a:blip>
          <a:srcRect l="22009" r="18455"/>
          <a:stretch/>
        </p:blipFill>
        <p:spPr>
          <a:xfrm rot="1203246">
            <a:off x="7347606" y="1729371"/>
            <a:ext cx="1115441" cy="1053905"/>
          </a:xfrm>
          <a:prstGeom prst="rect">
            <a:avLst/>
          </a:prstGeom>
          <a:noFill/>
          <a:ln>
            <a:noFill/>
          </a:ln>
        </p:spPr>
      </p:pic>
      <p:pic>
        <p:nvPicPr>
          <p:cNvPr id="1916" name="Google Shape;1916;p55"/>
          <p:cNvPicPr preferRelativeResize="0"/>
          <p:nvPr/>
        </p:nvPicPr>
        <p:blipFill rotWithShape="1">
          <a:blip r:embed="rId7">
            <a:alphaModFix/>
          </a:blip>
          <a:srcRect l="18647" t="7960" r="8852" b="8336"/>
          <a:stretch/>
        </p:blipFill>
        <p:spPr>
          <a:xfrm rot="-1406505">
            <a:off x="5352664" y="1240081"/>
            <a:ext cx="1891408" cy="1228323"/>
          </a:xfrm>
          <a:prstGeom prst="rect">
            <a:avLst/>
          </a:prstGeom>
          <a:noFill/>
          <a:ln>
            <a:noFill/>
          </a:ln>
        </p:spPr>
      </p:pic>
      <p:sp>
        <p:nvSpPr>
          <p:cNvPr id="18" name="Google Shape;1385;p40"/>
          <p:cNvSpPr txBox="1">
            <a:spLocks/>
          </p:cNvSpPr>
          <p:nvPr/>
        </p:nvSpPr>
        <p:spPr>
          <a:xfrm>
            <a:off x="683568" y="268065"/>
            <a:ext cx="1665030" cy="8418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l" rtl="0"/>
            <a:r>
              <a:rPr lang="en" sz="7200" dirty="0" smtClean="0">
                <a:solidFill>
                  <a:schemeClr val="tx1"/>
                </a:solidFill>
                <a:latin typeface="Montserrat Black" charset="0"/>
              </a:rPr>
              <a:t>05</a:t>
            </a:r>
            <a:endParaRPr lang="en" sz="7200" dirty="0">
              <a:solidFill>
                <a:schemeClr val="tx1"/>
              </a:solidFill>
              <a:latin typeface="Montserrat Black"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20"/>
        <p:cNvGrpSpPr/>
        <p:nvPr/>
      </p:nvGrpSpPr>
      <p:grpSpPr>
        <a:xfrm>
          <a:off x="0" y="0"/>
          <a:ext cx="0" cy="0"/>
          <a:chOff x="0" y="0"/>
          <a:chExt cx="0" cy="0"/>
        </a:xfrm>
      </p:grpSpPr>
      <p:pic>
        <p:nvPicPr>
          <p:cNvPr id="1921" name="Google Shape;1921;p56"/>
          <p:cNvPicPr preferRelativeResize="0"/>
          <p:nvPr/>
        </p:nvPicPr>
        <p:blipFill rotWithShape="1">
          <a:blip r:embed="rId3">
            <a:alphaModFix/>
          </a:blip>
          <a:srcRect l="25537" t="7152" r="23467" b="5838"/>
          <a:stretch/>
        </p:blipFill>
        <p:spPr>
          <a:xfrm>
            <a:off x="3501887" y="2687300"/>
            <a:ext cx="1920000" cy="1842726"/>
          </a:xfrm>
          <a:prstGeom prst="rect">
            <a:avLst/>
          </a:prstGeom>
          <a:noFill/>
          <a:ln>
            <a:noFill/>
          </a:ln>
        </p:spPr>
      </p:pic>
      <p:grpSp>
        <p:nvGrpSpPr>
          <p:cNvPr id="1924" name="Google Shape;1924;p56"/>
          <p:cNvGrpSpPr/>
          <p:nvPr/>
        </p:nvGrpSpPr>
        <p:grpSpPr>
          <a:xfrm>
            <a:off x="25472" y="160046"/>
            <a:ext cx="4042472" cy="3347808"/>
            <a:chOff x="5132202" y="929275"/>
            <a:chExt cx="3246461" cy="2819752"/>
          </a:xfrm>
        </p:grpSpPr>
        <p:grpSp>
          <p:nvGrpSpPr>
            <p:cNvPr id="1925" name="Google Shape;1925;p56"/>
            <p:cNvGrpSpPr/>
            <p:nvPr/>
          </p:nvGrpSpPr>
          <p:grpSpPr>
            <a:xfrm>
              <a:off x="5132202" y="929275"/>
              <a:ext cx="3246461" cy="2819752"/>
              <a:chOff x="5132202" y="929275"/>
              <a:chExt cx="3246461" cy="2819752"/>
            </a:xfrm>
          </p:grpSpPr>
          <p:sp>
            <p:nvSpPr>
              <p:cNvPr id="1926" name="Google Shape;1926;p56"/>
              <p:cNvSpPr/>
              <p:nvPr/>
            </p:nvSpPr>
            <p:spPr>
              <a:xfrm>
                <a:off x="5132202" y="929275"/>
                <a:ext cx="3246461" cy="2819752"/>
              </a:xfrm>
              <a:custGeom>
                <a:avLst/>
                <a:gdLst/>
                <a:ahLst/>
                <a:cxnLst/>
                <a:rect l="l" t="t" r="r" b="b"/>
                <a:pathLst>
                  <a:path w="168254" h="146139" extrusionOk="0">
                    <a:moveTo>
                      <a:pt x="4437" y="1"/>
                    </a:moveTo>
                    <a:cubicBezTo>
                      <a:pt x="2002" y="1"/>
                      <a:pt x="0" y="1969"/>
                      <a:pt x="0" y="4437"/>
                    </a:cubicBezTo>
                    <a:lnTo>
                      <a:pt x="0" y="141702"/>
                    </a:lnTo>
                    <a:cubicBezTo>
                      <a:pt x="0" y="144137"/>
                      <a:pt x="2002" y="146139"/>
                      <a:pt x="4437" y="146139"/>
                    </a:cubicBezTo>
                    <a:lnTo>
                      <a:pt x="163817" y="146139"/>
                    </a:lnTo>
                    <a:cubicBezTo>
                      <a:pt x="166252" y="146139"/>
                      <a:pt x="168254" y="144137"/>
                      <a:pt x="168254" y="141702"/>
                    </a:cubicBezTo>
                    <a:lnTo>
                      <a:pt x="168254" y="4437"/>
                    </a:lnTo>
                    <a:cubicBezTo>
                      <a:pt x="168254" y="1969"/>
                      <a:pt x="166252" y="1"/>
                      <a:pt x="163817" y="1"/>
                    </a:cubicBezTo>
                    <a:close/>
                  </a:path>
                </a:pathLst>
              </a:cu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6"/>
              <p:cNvSpPr/>
              <p:nvPr/>
            </p:nvSpPr>
            <p:spPr>
              <a:xfrm>
                <a:off x="5302009" y="1059945"/>
                <a:ext cx="177649" cy="177649"/>
              </a:xfrm>
              <a:custGeom>
                <a:avLst/>
                <a:gdLst/>
                <a:ahLst/>
                <a:cxnLst/>
                <a:rect l="l" t="t" r="r" b="b"/>
                <a:pathLst>
                  <a:path w="9207" h="9207" extrusionOk="0">
                    <a:moveTo>
                      <a:pt x="4603" y="0"/>
                    </a:moveTo>
                    <a:cubicBezTo>
                      <a:pt x="2035" y="0"/>
                      <a:pt x="0" y="2069"/>
                      <a:pt x="0" y="4604"/>
                    </a:cubicBezTo>
                    <a:cubicBezTo>
                      <a:pt x="0" y="7139"/>
                      <a:pt x="2035" y="9207"/>
                      <a:pt x="4603" y="9207"/>
                    </a:cubicBezTo>
                    <a:cubicBezTo>
                      <a:pt x="7139" y="9207"/>
                      <a:pt x="9207" y="7139"/>
                      <a:pt x="9207" y="4604"/>
                    </a:cubicBezTo>
                    <a:cubicBezTo>
                      <a:pt x="9207" y="2069"/>
                      <a:pt x="7139" y="0"/>
                      <a:pt x="4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6"/>
              <p:cNvSpPr/>
              <p:nvPr/>
            </p:nvSpPr>
            <p:spPr>
              <a:xfrm>
                <a:off x="5369582" y="1106294"/>
                <a:ext cx="39285" cy="39265"/>
              </a:xfrm>
              <a:custGeom>
                <a:avLst/>
                <a:gdLst/>
                <a:ahLst/>
                <a:cxnLst/>
                <a:rect l="l" t="t" r="r" b="b"/>
                <a:pathLst>
                  <a:path w="2036" h="2035" extrusionOk="0">
                    <a:moveTo>
                      <a:pt x="1035" y="0"/>
                    </a:moveTo>
                    <a:cubicBezTo>
                      <a:pt x="468" y="0"/>
                      <a:pt x="1" y="467"/>
                      <a:pt x="1" y="1034"/>
                    </a:cubicBezTo>
                    <a:cubicBezTo>
                      <a:pt x="1" y="1601"/>
                      <a:pt x="468" y="2035"/>
                      <a:pt x="1035" y="2035"/>
                    </a:cubicBezTo>
                    <a:cubicBezTo>
                      <a:pt x="1602" y="2035"/>
                      <a:pt x="2035" y="1601"/>
                      <a:pt x="2035" y="1034"/>
                    </a:cubicBezTo>
                    <a:cubicBezTo>
                      <a:pt x="2035" y="467"/>
                      <a:pt x="1602" y="0"/>
                      <a:pt x="1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6"/>
              <p:cNvSpPr/>
              <p:nvPr/>
            </p:nvSpPr>
            <p:spPr>
              <a:xfrm>
                <a:off x="5356711" y="1148764"/>
                <a:ext cx="68246" cy="39921"/>
              </a:xfrm>
              <a:custGeom>
                <a:avLst/>
                <a:gdLst/>
                <a:ahLst/>
                <a:cxnLst/>
                <a:rect l="l" t="t" r="r" b="b"/>
                <a:pathLst>
                  <a:path w="3537" h="2069" extrusionOk="0">
                    <a:moveTo>
                      <a:pt x="1768" y="1"/>
                    </a:moveTo>
                    <a:cubicBezTo>
                      <a:pt x="768" y="1"/>
                      <a:pt x="0" y="801"/>
                      <a:pt x="0" y="1802"/>
                    </a:cubicBezTo>
                    <a:lnTo>
                      <a:pt x="0" y="2069"/>
                    </a:lnTo>
                    <a:lnTo>
                      <a:pt x="3536" y="2069"/>
                    </a:lnTo>
                    <a:lnTo>
                      <a:pt x="3536" y="1802"/>
                    </a:lnTo>
                    <a:cubicBezTo>
                      <a:pt x="3536" y="801"/>
                      <a:pt x="2736" y="1"/>
                      <a:pt x="1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6"/>
              <p:cNvSpPr/>
              <p:nvPr/>
            </p:nvSpPr>
            <p:spPr>
              <a:xfrm>
                <a:off x="5597442" y="1105638"/>
                <a:ext cx="724083" cy="86268"/>
              </a:xfrm>
              <a:custGeom>
                <a:avLst/>
                <a:gdLst/>
                <a:ahLst/>
                <a:cxnLst/>
                <a:rect l="l" t="t" r="r" b="b"/>
                <a:pathLst>
                  <a:path w="37527" h="4471" extrusionOk="0">
                    <a:moveTo>
                      <a:pt x="2235" y="1"/>
                    </a:moveTo>
                    <a:cubicBezTo>
                      <a:pt x="1001" y="1"/>
                      <a:pt x="0" y="1001"/>
                      <a:pt x="0" y="2236"/>
                    </a:cubicBezTo>
                    <a:cubicBezTo>
                      <a:pt x="0" y="3470"/>
                      <a:pt x="1001" y="4471"/>
                      <a:pt x="2235" y="4471"/>
                    </a:cubicBezTo>
                    <a:lnTo>
                      <a:pt x="35292" y="4471"/>
                    </a:lnTo>
                    <a:cubicBezTo>
                      <a:pt x="36526" y="4471"/>
                      <a:pt x="37527" y="3470"/>
                      <a:pt x="37527" y="2236"/>
                    </a:cubicBezTo>
                    <a:cubicBezTo>
                      <a:pt x="37527" y="1001"/>
                      <a:pt x="36526" y="1"/>
                      <a:pt x="35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6"/>
              <p:cNvSpPr/>
              <p:nvPr/>
            </p:nvSpPr>
            <p:spPr>
              <a:xfrm>
                <a:off x="5347466" y="3275383"/>
                <a:ext cx="97845" cy="106219"/>
              </a:xfrm>
              <a:custGeom>
                <a:avLst/>
                <a:gdLst/>
                <a:ahLst/>
                <a:cxnLst/>
                <a:rect l="l" t="t" r="r" b="b"/>
                <a:pathLst>
                  <a:path w="5071" h="5505" extrusionOk="0">
                    <a:moveTo>
                      <a:pt x="2169" y="1"/>
                    </a:moveTo>
                    <a:cubicBezTo>
                      <a:pt x="1969" y="1"/>
                      <a:pt x="1835" y="134"/>
                      <a:pt x="1802" y="334"/>
                    </a:cubicBezTo>
                    <a:cubicBezTo>
                      <a:pt x="1769" y="735"/>
                      <a:pt x="1669" y="1135"/>
                      <a:pt x="1502" y="1535"/>
                    </a:cubicBezTo>
                    <a:cubicBezTo>
                      <a:pt x="1402" y="1735"/>
                      <a:pt x="1202" y="1902"/>
                      <a:pt x="968" y="1902"/>
                    </a:cubicBezTo>
                    <a:lnTo>
                      <a:pt x="568" y="1902"/>
                    </a:lnTo>
                    <a:cubicBezTo>
                      <a:pt x="234" y="1902"/>
                      <a:pt x="1" y="2136"/>
                      <a:pt x="1" y="2436"/>
                    </a:cubicBezTo>
                    <a:lnTo>
                      <a:pt x="1" y="5038"/>
                    </a:lnTo>
                    <a:cubicBezTo>
                      <a:pt x="1" y="5305"/>
                      <a:pt x="201" y="5505"/>
                      <a:pt x="468" y="5505"/>
                    </a:cubicBezTo>
                    <a:lnTo>
                      <a:pt x="3770" y="5505"/>
                    </a:lnTo>
                    <a:cubicBezTo>
                      <a:pt x="3970" y="5505"/>
                      <a:pt x="4170" y="5338"/>
                      <a:pt x="4170" y="5105"/>
                    </a:cubicBezTo>
                    <a:cubicBezTo>
                      <a:pt x="4170" y="4938"/>
                      <a:pt x="4070" y="4804"/>
                      <a:pt x="3903" y="4738"/>
                    </a:cubicBezTo>
                    <a:cubicBezTo>
                      <a:pt x="3903" y="4738"/>
                      <a:pt x="3903" y="4704"/>
                      <a:pt x="3903" y="4704"/>
                    </a:cubicBezTo>
                    <a:lnTo>
                      <a:pt x="4037" y="4704"/>
                    </a:lnTo>
                    <a:cubicBezTo>
                      <a:pt x="4304" y="4704"/>
                      <a:pt x="4504" y="4504"/>
                      <a:pt x="4504" y="4237"/>
                    </a:cubicBezTo>
                    <a:cubicBezTo>
                      <a:pt x="4504" y="4037"/>
                      <a:pt x="4370" y="3870"/>
                      <a:pt x="4204" y="3804"/>
                    </a:cubicBezTo>
                    <a:cubicBezTo>
                      <a:pt x="4204" y="3804"/>
                      <a:pt x="4204" y="3804"/>
                      <a:pt x="4204" y="3770"/>
                    </a:cubicBezTo>
                    <a:lnTo>
                      <a:pt x="4337" y="3770"/>
                    </a:lnTo>
                    <a:cubicBezTo>
                      <a:pt x="4604" y="3770"/>
                      <a:pt x="4804" y="3570"/>
                      <a:pt x="4804" y="3303"/>
                    </a:cubicBezTo>
                    <a:cubicBezTo>
                      <a:pt x="4804" y="3103"/>
                      <a:pt x="4704" y="2936"/>
                      <a:pt x="4504" y="2870"/>
                    </a:cubicBezTo>
                    <a:cubicBezTo>
                      <a:pt x="4504" y="2870"/>
                      <a:pt x="4504" y="2836"/>
                      <a:pt x="4504" y="2836"/>
                    </a:cubicBezTo>
                    <a:lnTo>
                      <a:pt x="4571" y="2836"/>
                    </a:lnTo>
                    <a:cubicBezTo>
                      <a:pt x="4837" y="2836"/>
                      <a:pt x="5071" y="2603"/>
                      <a:pt x="5038" y="2336"/>
                    </a:cubicBezTo>
                    <a:cubicBezTo>
                      <a:pt x="5038" y="2069"/>
                      <a:pt x="4837" y="1902"/>
                      <a:pt x="4571" y="1902"/>
                    </a:cubicBezTo>
                    <a:lnTo>
                      <a:pt x="3136" y="1902"/>
                    </a:lnTo>
                    <a:cubicBezTo>
                      <a:pt x="2969" y="1902"/>
                      <a:pt x="2869" y="1769"/>
                      <a:pt x="2869" y="1602"/>
                    </a:cubicBezTo>
                    <a:lnTo>
                      <a:pt x="2903" y="1302"/>
                    </a:lnTo>
                    <a:cubicBezTo>
                      <a:pt x="2936" y="1002"/>
                      <a:pt x="2969" y="635"/>
                      <a:pt x="2803" y="368"/>
                    </a:cubicBezTo>
                    <a:cubicBezTo>
                      <a:pt x="2669" y="168"/>
                      <a:pt x="2436" y="1"/>
                      <a:pt x="2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6"/>
              <p:cNvSpPr/>
              <p:nvPr/>
            </p:nvSpPr>
            <p:spPr>
              <a:xfrm>
                <a:off x="5308856" y="3312083"/>
                <a:ext cx="34770" cy="69520"/>
              </a:xfrm>
              <a:custGeom>
                <a:avLst/>
                <a:gdLst/>
                <a:ahLst/>
                <a:cxnLst/>
                <a:rect l="l" t="t" r="r" b="b"/>
                <a:pathLst>
                  <a:path w="1802" h="3603" extrusionOk="0">
                    <a:moveTo>
                      <a:pt x="401" y="0"/>
                    </a:moveTo>
                    <a:cubicBezTo>
                      <a:pt x="167" y="0"/>
                      <a:pt x="0" y="200"/>
                      <a:pt x="0" y="434"/>
                    </a:cubicBezTo>
                    <a:lnTo>
                      <a:pt x="0" y="3203"/>
                    </a:lnTo>
                    <a:cubicBezTo>
                      <a:pt x="0" y="3436"/>
                      <a:pt x="167" y="3603"/>
                      <a:pt x="401" y="3603"/>
                    </a:cubicBezTo>
                    <a:lnTo>
                      <a:pt x="1401" y="3603"/>
                    </a:lnTo>
                    <a:cubicBezTo>
                      <a:pt x="1635" y="3603"/>
                      <a:pt x="1802" y="3436"/>
                      <a:pt x="1802" y="3203"/>
                    </a:cubicBezTo>
                    <a:lnTo>
                      <a:pt x="1802" y="434"/>
                    </a:lnTo>
                    <a:cubicBezTo>
                      <a:pt x="1802" y="200"/>
                      <a:pt x="1601"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6"/>
              <p:cNvSpPr/>
              <p:nvPr/>
            </p:nvSpPr>
            <p:spPr>
              <a:xfrm>
                <a:off x="5536061" y="3312083"/>
                <a:ext cx="97845" cy="106219"/>
              </a:xfrm>
              <a:custGeom>
                <a:avLst/>
                <a:gdLst/>
                <a:ahLst/>
                <a:cxnLst/>
                <a:rect l="l" t="t" r="r" b="b"/>
                <a:pathLst>
                  <a:path w="5071" h="5505" extrusionOk="0">
                    <a:moveTo>
                      <a:pt x="1301" y="0"/>
                    </a:moveTo>
                    <a:cubicBezTo>
                      <a:pt x="1068" y="0"/>
                      <a:pt x="901" y="200"/>
                      <a:pt x="901" y="401"/>
                    </a:cubicBezTo>
                    <a:cubicBezTo>
                      <a:pt x="901" y="567"/>
                      <a:pt x="1001" y="734"/>
                      <a:pt x="1134" y="801"/>
                    </a:cubicBezTo>
                    <a:cubicBezTo>
                      <a:pt x="1134" y="801"/>
                      <a:pt x="1168" y="801"/>
                      <a:pt x="1168" y="834"/>
                    </a:cubicBezTo>
                    <a:lnTo>
                      <a:pt x="1001" y="834"/>
                    </a:lnTo>
                    <a:cubicBezTo>
                      <a:pt x="768" y="834"/>
                      <a:pt x="534" y="1034"/>
                      <a:pt x="534" y="1301"/>
                    </a:cubicBezTo>
                    <a:cubicBezTo>
                      <a:pt x="534" y="1501"/>
                      <a:pt x="667" y="1668"/>
                      <a:pt x="834" y="1735"/>
                    </a:cubicBezTo>
                    <a:cubicBezTo>
                      <a:pt x="834" y="1735"/>
                      <a:pt x="834" y="1768"/>
                      <a:pt x="834" y="1768"/>
                    </a:cubicBezTo>
                    <a:lnTo>
                      <a:pt x="701" y="1768"/>
                    </a:lnTo>
                    <a:cubicBezTo>
                      <a:pt x="434" y="1768"/>
                      <a:pt x="234" y="1968"/>
                      <a:pt x="234" y="2235"/>
                    </a:cubicBezTo>
                    <a:cubicBezTo>
                      <a:pt x="234" y="2435"/>
                      <a:pt x="367" y="2602"/>
                      <a:pt x="534" y="2669"/>
                    </a:cubicBezTo>
                    <a:cubicBezTo>
                      <a:pt x="534" y="2702"/>
                      <a:pt x="534" y="2702"/>
                      <a:pt x="534" y="2702"/>
                    </a:cubicBezTo>
                    <a:lnTo>
                      <a:pt x="467" y="2702"/>
                    </a:lnTo>
                    <a:cubicBezTo>
                      <a:pt x="200" y="2702"/>
                      <a:pt x="0" y="2936"/>
                      <a:pt x="0" y="3203"/>
                    </a:cubicBezTo>
                    <a:cubicBezTo>
                      <a:pt x="0" y="3436"/>
                      <a:pt x="234" y="3636"/>
                      <a:pt x="467" y="3636"/>
                    </a:cubicBezTo>
                    <a:lnTo>
                      <a:pt x="1935" y="3636"/>
                    </a:lnTo>
                    <a:cubicBezTo>
                      <a:pt x="2068" y="3636"/>
                      <a:pt x="2202" y="3770"/>
                      <a:pt x="2169" y="3903"/>
                    </a:cubicBezTo>
                    <a:lnTo>
                      <a:pt x="2135" y="4237"/>
                    </a:lnTo>
                    <a:cubicBezTo>
                      <a:pt x="2102" y="4503"/>
                      <a:pt x="2068" y="4870"/>
                      <a:pt x="2235" y="5137"/>
                    </a:cubicBezTo>
                    <a:cubicBezTo>
                      <a:pt x="2369" y="5371"/>
                      <a:pt x="2636" y="5504"/>
                      <a:pt x="2902" y="5504"/>
                    </a:cubicBezTo>
                    <a:cubicBezTo>
                      <a:pt x="3069" y="5504"/>
                      <a:pt x="3236" y="5371"/>
                      <a:pt x="3236" y="5204"/>
                    </a:cubicBezTo>
                    <a:cubicBezTo>
                      <a:pt x="3269" y="4770"/>
                      <a:pt x="3369" y="4370"/>
                      <a:pt x="3536" y="4003"/>
                    </a:cubicBezTo>
                    <a:cubicBezTo>
                      <a:pt x="3636" y="3770"/>
                      <a:pt x="3870" y="3636"/>
                      <a:pt x="4103" y="3636"/>
                    </a:cubicBezTo>
                    <a:lnTo>
                      <a:pt x="4504" y="3636"/>
                    </a:lnTo>
                    <a:cubicBezTo>
                      <a:pt x="4804" y="3636"/>
                      <a:pt x="5071" y="3369"/>
                      <a:pt x="5071" y="3069"/>
                    </a:cubicBezTo>
                    <a:lnTo>
                      <a:pt x="5071" y="467"/>
                    </a:lnTo>
                    <a:cubicBezTo>
                      <a:pt x="5071" y="200"/>
                      <a:pt x="4837" y="0"/>
                      <a:pt x="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6"/>
              <p:cNvSpPr/>
              <p:nvPr/>
            </p:nvSpPr>
            <p:spPr>
              <a:xfrm>
                <a:off x="5637111" y="3312083"/>
                <a:ext cx="35426" cy="69520"/>
              </a:xfrm>
              <a:custGeom>
                <a:avLst/>
                <a:gdLst/>
                <a:ahLst/>
                <a:cxnLst/>
                <a:rect l="l" t="t" r="r" b="b"/>
                <a:pathLst>
                  <a:path w="1836" h="3603" extrusionOk="0">
                    <a:moveTo>
                      <a:pt x="434" y="0"/>
                    </a:moveTo>
                    <a:cubicBezTo>
                      <a:pt x="201" y="0"/>
                      <a:pt x="0" y="200"/>
                      <a:pt x="0" y="434"/>
                    </a:cubicBezTo>
                    <a:lnTo>
                      <a:pt x="0" y="3203"/>
                    </a:lnTo>
                    <a:cubicBezTo>
                      <a:pt x="0" y="3436"/>
                      <a:pt x="201" y="3603"/>
                      <a:pt x="434" y="3603"/>
                    </a:cubicBezTo>
                    <a:lnTo>
                      <a:pt x="1401" y="3603"/>
                    </a:lnTo>
                    <a:cubicBezTo>
                      <a:pt x="1635" y="3603"/>
                      <a:pt x="1835" y="3436"/>
                      <a:pt x="1835" y="3203"/>
                    </a:cubicBezTo>
                    <a:lnTo>
                      <a:pt x="1835" y="434"/>
                    </a:lnTo>
                    <a:cubicBezTo>
                      <a:pt x="1835" y="200"/>
                      <a:pt x="1635"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6"/>
              <p:cNvSpPr/>
              <p:nvPr/>
            </p:nvSpPr>
            <p:spPr>
              <a:xfrm>
                <a:off x="5768417" y="3306410"/>
                <a:ext cx="127443" cy="75193"/>
              </a:xfrm>
              <a:custGeom>
                <a:avLst/>
                <a:gdLst/>
                <a:ahLst/>
                <a:cxnLst/>
                <a:rect l="l" t="t" r="r" b="b"/>
                <a:pathLst>
                  <a:path w="6605" h="3897" extrusionOk="0">
                    <a:moveTo>
                      <a:pt x="3697" y="0"/>
                    </a:moveTo>
                    <a:cubicBezTo>
                      <a:pt x="3490" y="0"/>
                      <a:pt x="3303" y="169"/>
                      <a:pt x="3303" y="394"/>
                    </a:cubicBezTo>
                    <a:lnTo>
                      <a:pt x="3303" y="1128"/>
                    </a:lnTo>
                    <a:cubicBezTo>
                      <a:pt x="2035" y="1195"/>
                      <a:pt x="0" y="1662"/>
                      <a:pt x="0" y="3897"/>
                    </a:cubicBezTo>
                    <a:cubicBezTo>
                      <a:pt x="0" y="3897"/>
                      <a:pt x="801" y="2796"/>
                      <a:pt x="3303" y="2563"/>
                    </a:cubicBezTo>
                    <a:lnTo>
                      <a:pt x="3303" y="3230"/>
                    </a:lnTo>
                    <a:cubicBezTo>
                      <a:pt x="3303" y="3458"/>
                      <a:pt x="3496" y="3610"/>
                      <a:pt x="3707" y="3610"/>
                    </a:cubicBezTo>
                    <a:cubicBezTo>
                      <a:pt x="3772" y="3610"/>
                      <a:pt x="3840" y="3595"/>
                      <a:pt x="3903" y="3563"/>
                    </a:cubicBezTo>
                    <a:lnTo>
                      <a:pt x="6338" y="2162"/>
                    </a:lnTo>
                    <a:cubicBezTo>
                      <a:pt x="6605" y="1995"/>
                      <a:pt x="6605" y="1629"/>
                      <a:pt x="6338" y="1462"/>
                    </a:cubicBezTo>
                    <a:lnTo>
                      <a:pt x="3903" y="61"/>
                    </a:lnTo>
                    <a:cubicBezTo>
                      <a:pt x="3836" y="19"/>
                      <a:pt x="3765" y="0"/>
                      <a:pt x="3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6"/>
              <p:cNvSpPr/>
              <p:nvPr/>
            </p:nvSpPr>
            <p:spPr>
              <a:xfrm>
                <a:off x="6005926" y="3312083"/>
                <a:ext cx="105563" cy="8374"/>
              </a:xfrm>
              <a:custGeom>
                <a:avLst/>
                <a:gdLst/>
                <a:ahLst/>
                <a:cxnLst/>
                <a:rect l="l" t="t" r="r" b="b"/>
                <a:pathLst>
                  <a:path w="5471" h="434" extrusionOk="0">
                    <a:moveTo>
                      <a:pt x="0" y="0"/>
                    </a:moveTo>
                    <a:lnTo>
                      <a:pt x="0" y="434"/>
                    </a:lnTo>
                    <a:lnTo>
                      <a:pt x="5471" y="434"/>
                    </a:lnTo>
                    <a:lnTo>
                      <a:pt x="54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6"/>
              <p:cNvSpPr/>
              <p:nvPr/>
            </p:nvSpPr>
            <p:spPr>
              <a:xfrm>
                <a:off x="6005926" y="3324953"/>
                <a:ext cx="105563" cy="7737"/>
              </a:xfrm>
              <a:custGeom>
                <a:avLst/>
                <a:gdLst/>
                <a:ahLst/>
                <a:cxnLst/>
                <a:rect l="l" t="t" r="r" b="b"/>
                <a:pathLst>
                  <a:path w="5471" h="401" extrusionOk="0">
                    <a:moveTo>
                      <a:pt x="0" y="0"/>
                    </a:moveTo>
                    <a:lnTo>
                      <a:pt x="0" y="401"/>
                    </a:lnTo>
                    <a:lnTo>
                      <a:pt x="5471" y="401"/>
                    </a:lnTo>
                    <a:lnTo>
                      <a:pt x="54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6"/>
              <p:cNvSpPr/>
              <p:nvPr/>
            </p:nvSpPr>
            <p:spPr>
              <a:xfrm>
                <a:off x="6005926" y="3337187"/>
                <a:ext cx="32840" cy="8374"/>
              </a:xfrm>
              <a:custGeom>
                <a:avLst/>
                <a:gdLst/>
                <a:ahLst/>
                <a:cxnLst/>
                <a:rect l="l" t="t" r="r" b="b"/>
                <a:pathLst>
                  <a:path w="1702" h="434" extrusionOk="0">
                    <a:moveTo>
                      <a:pt x="0" y="0"/>
                    </a:moveTo>
                    <a:lnTo>
                      <a:pt x="0" y="434"/>
                    </a:lnTo>
                    <a:lnTo>
                      <a:pt x="1701" y="434"/>
                    </a:lnTo>
                    <a:lnTo>
                      <a:pt x="17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6"/>
              <p:cNvSpPr/>
              <p:nvPr/>
            </p:nvSpPr>
            <p:spPr>
              <a:xfrm>
                <a:off x="6005926" y="3349401"/>
                <a:ext cx="32840" cy="8393"/>
              </a:xfrm>
              <a:custGeom>
                <a:avLst/>
                <a:gdLst/>
                <a:ahLst/>
                <a:cxnLst/>
                <a:rect l="l" t="t" r="r" b="b"/>
                <a:pathLst>
                  <a:path w="1702" h="435" extrusionOk="0">
                    <a:moveTo>
                      <a:pt x="0" y="1"/>
                    </a:moveTo>
                    <a:lnTo>
                      <a:pt x="0" y="435"/>
                    </a:lnTo>
                    <a:lnTo>
                      <a:pt x="1701" y="43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6"/>
              <p:cNvSpPr/>
              <p:nvPr/>
            </p:nvSpPr>
            <p:spPr>
              <a:xfrm>
                <a:off x="6005926" y="3362291"/>
                <a:ext cx="32840" cy="7737"/>
              </a:xfrm>
              <a:custGeom>
                <a:avLst/>
                <a:gdLst/>
                <a:ahLst/>
                <a:cxnLst/>
                <a:rect l="l" t="t" r="r" b="b"/>
                <a:pathLst>
                  <a:path w="1702" h="401" extrusionOk="0">
                    <a:moveTo>
                      <a:pt x="0" y="0"/>
                    </a:moveTo>
                    <a:lnTo>
                      <a:pt x="0" y="400"/>
                    </a:lnTo>
                    <a:lnTo>
                      <a:pt x="1701" y="400"/>
                    </a:lnTo>
                    <a:lnTo>
                      <a:pt x="17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6"/>
              <p:cNvSpPr/>
              <p:nvPr/>
            </p:nvSpPr>
            <p:spPr>
              <a:xfrm>
                <a:off x="6005926" y="3374505"/>
                <a:ext cx="32840" cy="8393"/>
              </a:xfrm>
              <a:custGeom>
                <a:avLst/>
                <a:gdLst/>
                <a:ahLst/>
                <a:cxnLst/>
                <a:rect l="l" t="t" r="r" b="b"/>
                <a:pathLst>
                  <a:path w="1702" h="435" extrusionOk="0">
                    <a:moveTo>
                      <a:pt x="0" y="1"/>
                    </a:moveTo>
                    <a:lnTo>
                      <a:pt x="0" y="435"/>
                    </a:lnTo>
                    <a:lnTo>
                      <a:pt x="1701" y="43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6"/>
              <p:cNvSpPr/>
              <p:nvPr/>
            </p:nvSpPr>
            <p:spPr>
              <a:xfrm>
                <a:off x="6058043" y="3337187"/>
                <a:ext cx="44436" cy="44417"/>
              </a:xfrm>
              <a:custGeom>
                <a:avLst/>
                <a:gdLst/>
                <a:ahLst/>
                <a:cxnLst/>
                <a:rect l="l" t="t" r="r" b="b"/>
                <a:pathLst>
                  <a:path w="2303" h="2302" extrusionOk="0">
                    <a:moveTo>
                      <a:pt x="1002" y="0"/>
                    </a:moveTo>
                    <a:cubicBezTo>
                      <a:pt x="868" y="0"/>
                      <a:pt x="768" y="100"/>
                      <a:pt x="768" y="234"/>
                    </a:cubicBezTo>
                    <a:lnTo>
                      <a:pt x="768" y="534"/>
                    </a:lnTo>
                    <a:cubicBezTo>
                      <a:pt x="768" y="667"/>
                      <a:pt x="668" y="767"/>
                      <a:pt x="535" y="767"/>
                    </a:cubicBezTo>
                    <a:lnTo>
                      <a:pt x="234" y="767"/>
                    </a:lnTo>
                    <a:cubicBezTo>
                      <a:pt x="101" y="767"/>
                      <a:pt x="1" y="867"/>
                      <a:pt x="1" y="1001"/>
                    </a:cubicBezTo>
                    <a:lnTo>
                      <a:pt x="1" y="1301"/>
                    </a:lnTo>
                    <a:cubicBezTo>
                      <a:pt x="1" y="1435"/>
                      <a:pt x="101" y="1535"/>
                      <a:pt x="234" y="1535"/>
                    </a:cubicBezTo>
                    <a:lnTo>
                      <a:pt x="535" y="1535"/>
                    </a:lnTo>
                    <a:cubicBezTo>
                      <a:pt x="668" y="1535"/>
                      <a:pt x="768" y="1668"/>
                      <a:pt x="768" y="1801"/>
                    </a:cubicBezTo>
                    <a:lnTo>
                      <a:pt x="768" y="2068"/>
                    </a:lnTo>
                    <a:cubicBezTo>
                      <a:pt x="768" y="2202"/>
                      <a:pt x="868" y="2302"/>
                      <a:pt x="1002" y="2302"/>
                    </a:cubicBezTo>
                    <a:lnTo>
                      <a:pt x="1302" y="2302"/>
                    </a:lnTo>
                    <a:cubicBezTo>
                      <a:pt x="1435" y="2302"/>
                      <a:pt x="1535" y="2202"/>
                      <a:pt x="1535" y="2068"/>
                    </a:cubicBezTo>
                    <a:lnTo>
                      <a:pt x="1535" y="1801"/>
                    </a:lnTo>
                    <a:cubicBezTo>
                      <a:pt x="1535" y="1668"/>
                      <a:pt x="1635" y="1535"/>
                      <a:pt x="1802" y="1535"/>
                    </a:cubicBezTo>
                    <a:lnTo>
                      <a:pt x="2069" y="1535"/>
                    </a:lnTo>
                    <a:cubicBezTo>
                      <a:pt x="2203" y="1535"/>
                      <a:pt x="2303" y="1435"/>
                      <a:pt x="2303" y="1301"/>
                    </a:cubicBezTo>
                    <a:lnTo>
                      <a:pt x="2303" y="1001"/>
                    </a:lnTo>
                    <a:cubicBezTo>
                      <a:pt x="2303" y="867"/>
                      <a:pt x="2203" y="767"/>
                      <a:pt x="2069" y="767"/>
                    </a:cubicBezTo>
                    <a:lnTo>
                      <a:pt x="1802" y="767"/>
                    </a:lnTo>
                    <a:cubicBezTo>
                      <a:pt x="1669" y="767"/>
                      <a:pt x="1535" y="667"/>
                      <a:pt x="1535" y="534"/>
                    </a:cubicBezTo>
                    <a:lnTo>
                      <a:pt x="1535" y="234"/>
                    </a:lnTo>
                    <a:cubicBezTo>
                      <a:pt x="1535" y="100"/>
                      <a:pt x="1435" y="0"/>
                      <a:pt x="1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6"/>
              <p:cNvSpPr/>
              <p:nvPr/>
            </p:nvSpPr>
            <p:spPr>
              <a:xfrm>
                <a:off x="6244708" y="3339753"/>
                <a:ext cx="16111" cy="16111"/>
              </a:xfrm>
              <a:custGeom>
                <a:avLst/>
                <a:gdLst/>
                <a:ahLst/>
                <a:cxnLst/>
                <a:rect l="l" t="t" r="r" b="b"/>
                <a:pathLst>
                  <a:path w="835" h="835" extrusionOk="0">
                    <a:moveTo>
                      <a:pt x="434" y="1"/>
                    </a:moveTo>
                    <a:cubicBezTo>
                      <a:pt x="201" y="1"/>
                      <a:pt x="1" y="167"/>
                      <a:pt x="1" y="401"/>
                    </a:cubicBezTo>
                    <a:cubicBezTo>
                      <a:pt x="1" y="634"/>
                      <a:pt x="201" y="835"/>
                      <a:pt x="434" y="835"/>
                    </a:cubicBezTo>
                    <a:cubicBezTo>
                      <a:pt x="634" y="835"/>
                      <a:pt x="834" y="634"/>
                      <a:pt x="834" y="401"/>
                    </a:cubicBezTo>
                    <a:cubicBezTo>
                      <a:pt x="834" y="167"/>
                      <a:pt x="634"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6"/>
              <p:cNvSpPr/>
              <p:nvPr/>
            </p:nvSpPr>
            <p:spPr>
              <a:xfrm>
                <a:off x="6278186" y="3339753"/>
                <a:ext cx="16111" cy="16111"/>
              </a:xfrm>
              <a:custGeom>
                <a:avLst/>
                <a:gdLst/>
                <a:ahLst/>
                <a:cxnLst/>
                <a:rect l="l" t="t" r="r" b="b"/>
                <a:pathLst>
                  <a:path w="835" h="835" extrusionOk="0">
                    <a:moveTo>
                      <a:pt x="400" y="1"/>
                    </a:moveTo>
                    <a:cubicBezTo>
                      <a:pt x="167" y="1"/>
                      <a:pt x="0" y="167"/>
                      <a:pt x="0" y="401"/>
                    </a:cubicBezTo>
                    <a:cubicBezTo>
                      <a:pt x="0" y="634"/>
                      <a:pt x="167" y="835"/>
                      <a:pt x="400" y="835"/>
                    </a:cubicBezTo>
                    <a:cubicBezTo>
                      <a:pt x="634" y="835"/>
                      <a:pt x="834" y="634"/>
                      <a:pt x="834" y="401"/>
                    </a:cubicBezTo>
                    <a:cubicBezTo>
                      <a:pt x="834" y="167"/>
                      <a:pt x="634"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6"/>
              <p:cNvSpPr/>
              <p:nvPr/>
            </p:nvSpPr>
            <p:spPr>
              <a:xfrm>
                <a:off x="6311007" y="3339753"/>
                <a:ext cx="16111" cy="16111"/>
              </a:xfrm>
              <a:custGeom>
                <a:avLst/>
                <a:gdLst/>
                <a:ahLst/>
                <a:cxnLst/>
                <a:rect l="l" t="t" r="r" b="b"/>
                <a:pathLst>
                  <a:path w="835" h="835" extrusionOk="0">
                    <a:moveTo>
                      <a:pt x="434" y="1"/>
                    </a:moveTo>
                    <a:cubicBezTo>
                      <a:pt x="200" y="1"/>
                      <a:pt x="0" y="167"/>
                      <a:pt x="0" y="401"/>
                    </a:cubicBezTo>
                    <a:cubicBezTo>
                      <a:pt x="0" y="634"/>
                      <a:pt x="200" y="835"/>
                      <a:pt x="434" y="835"/>
                    </a:cubicBezTo>
                    <a:cubicBezTo>
                      <a:pt x="667" y="835"/>
                      <a:pt x="834" y="634"/>
                      <a:pt x="834" y="401"/>
                    </a:cubicBezTo>
                    <a:cubicBezTo>
                      <a:pt x="834" y="167"/>
                      <a:pt x="667"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6"/>
              <p:cNvSpPr/>
              <p:nvPr/>
            </p:nvSpPr>
            <p:spPr>
              <a:xfrm>
                <a:off x="5244615" y="3603661"/>
                <a:ext cx="3004463" cy="17385"/>
              </a:xfrm>
              <a:custGeom>
                <a:avLst/>
                <a:gdLst/>
                <a:ahLst/>
                <a:cxnLst/>
                <a:rect l="l" t="t" r="r" b="b"/>
                <a:pathLst>
                  <a:path w="155712" h="901" extrusionOk="0">
                    <a:moveTo>
                      <a:pt x="434" y="0"/>
                    </a:moveTo>
                    <a:cubicBezTo>
                      <a:pt x="200" y="0"/>
                      <a:pt x="0" y="200"/>
                      <a:pt x="0" y="467"/>
                    </a:cubicBezTo>
                    <a:cubicBezTo>
                      <a:pt x="0" y="701"/>
                      <a:pt x="200" y="901"/>
                      <a:pt x="434" y="901"/>
                    </a:cubicBezTo>
                    <a:lnTo>
                      <a:pt x="155278" y="901"/>
                    </a:lnTo>
                    <a:cubicBezTo>
                      <a:pt x="155511" y="901"/>
                      <a:pt x="155711" y="701"/>
                      <a:pt x="155711" y="467"/>
                    </a:cubicBezTo>
                    <a:cubicBezTo>
                      <a:pt x="155711" y="200"/>
                      <a:pt x="155511" y="0"/>
                      <a:pt x="155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7" name="Google Shape;1947;p56"/>
            <p:cNvSpPr/>
            <p:nvPr/>
          </p:nvSpPr>
          <p:spPr>
            <a:xfrm>
              <a:off x="5250638" y="1371475"/>
              <a:ext cx="3004463" cy="1813113"/>
            </a:xfrm>
            <a:custGeom>
              <a:avLst/>
              <a:gdLst/>
              <a:ahLst/>
              <a:cxnLst/>
              <a:rect l="l" t="t" r="r" b="b"/>
              <a:pathLst>
                <a:path w="155712" h="93968" extrusionOk="0">
                  <a:moveTo>
                    <a:pt x="0" y="0"/>
                  </a:moveTo>
                  <a:lnTo>
                    <a:pt x="0" y="93968"/>
                  </a:lnTo>
                  <a:lnTo>
                    <a:pt x="155711" y="93968"/>
                  </a:lnTo>
                  <a:lnTo>
                    <a:pt x="155711" y="0"/>
                  </a:lnTo>
                  <a:close/>
                </a:path>
              </a:pathLst>
            </a:custGeom>
            <a:solidFill>
              <a:srgbClr val="F1F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49" name="Google Shape;1949;p56"/>
          <p:cNvPicPr preferRelativeResize="0"/>
          <p:nvPr/>
        </p:nvPicPr>
        <p:blipFill rotWithShape="1">
          <a:blip r:embed="rId4">
            <a:alphaModFix/>
          </a:blip>
          <a:srcRect l="22009" r="18455"/>
          <a:stretch/>
        </p:blipFill>
        <p:spPr>
          <a:xfrm rot="1203246">
            <a:off x="1982577" y="3698301"/>
            <a:ext cx="1115441" cy="1053905"/>
          </a:xfrm>
          <a:prstGeom prst="rect">
            <a:avLst/>
          </a:prstGeom>
          <a:noFill/>
          <a:ln>
            <a:noFill/>
          </a:ln>
        </p:spPr>
      </p:pic>
      <p:pic>
        <p:nvPicPr>
          <p:cNvPr id="1950" name="Google Shape;1950;p56"/>
          <p:cNvPicPr preferRelativeResize="0"/>
          <p:nvPr/>
        </p:nvPicPr>
        <p:blipFill rotWithShape="1">
          <a:blip r:embed="rId5">
            <a:alphaModFix/>
          </a:blip>
          <a:srcRect l="18647" t="7960" r="8852" b="8336"/>
          <a:stretch/>
        </p:blipFill>
        <p:spPr>
          <a:xfrm rot="-1406513">
            <a:off x="4653285" y="4081637"/>
            <a:ext cx="1175233" cy="763227"/>
          </a:xfrm>
          <a:prstGeom prst="rect">
            <a:avLst/>
          </a:prstGeom>
          <a:noFill/>
          <a:ln>
            <a:noFill/>
          </a:ln>
        </p:spPr>
      </p:pic>
      <p:grpSp>
        <p:nvGrpSpPr>
          <p:cNvPr id="1951" name="Google Shape;1951;p56"/>
          <p:cNvGrpSpPr/>
          <p:nvPr/>
        </p:nvGrpSpPr>
        <p:grpSpPr>
          <a:xfrm>
            <a:off x="864100" y="4424850"/>
            <a:ext cx="76825" cy="76800"/>
            <a:chOff x="3104875" y="1099400"/>
            <a:chExt cx="76825" cy="76800"/>
          </a:xfrm>
        </p:grpSpPr>
        <p:sp>
          <p:nvSpPr>
            <p:cNvPr id="1952" name="Google Shape;1952;p5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4" name="Google Shape;1954;p56"/>
          <p:cNvGrpSpPr/>
          <p:nvPr/>
        </p:nvGrpSpPr>
        <p:grpSpPr>
          <a:xfrm>
            <a:off x="5083775" y="1295550"/>
            <a:ext cx="76825" cy="76800"/>
            <a:chOff x="3104875" y="1099400"/>
            <a:chExt cx="76825" cy="76800"/>
          </a:xfrm>
        </p:grpSpPr>
        <p:sp>
          <p:nvSpPr>
            <p:cNvPr id="1955" name="Google Shape;1955;p5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7" name="Google Shape;1957;p56"/>
          <p:cNvGrpSpPr/>
          <p:nvPr/>
        </p:nvGrpSpPr>
        <p:grpSpPr>
          <a:xfrm>
            <a:off x="6158550" y="3879375"/>
            <a:ext cx="76825" cy="76800"/>
            <a:chOff x="3104875" y="1099400"/>
            <a:chExt cx="76825" cy="76800"/>
          </a:xfrm>
        </p:grpSpPr>
        <p:sp>
          <p:nvSpPr>
            <p:cNvPr id="1958" name="Google Shape;1958;p5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1924;p56"/>
          <p:cNvGrpSpPr/>
          <p:nvPr/>
        </p:nvGrpSpPr>
        <p:grpSpPr>
          <a:xfrm>
            <a:off x="4911078" y="160498"/>
            <a:ext cx="4042472" cy="3347808"/>
            <a:chOff x="5132202" y="929275"/>
            <a:chExt cx="3246461" cy="2819752"/>
          </a:xfrm>
        </p:grpSpPr>
        <p:grpSp>
          <p:nvGrpSpPr>
            <p:cNvPr id="44" name="Google Shape;1925;p56"/>
            <p:cNvGrpSpPr/>
            <p:nvPr/>
          </p:nvGrpSpPr>
          <p:grpSpPr>
            <a:xfrm>
              <a:off x="5132202" y="929275"/>
              <a:ext cx="3246461" cy="2819752"/>
              <a:chOff x="5132202" y="929275"/>
              <a:chExt cx="3246461" cy="2819752"/>
            </a:xfrm>
          </p:grpSpPr>
          <p:sp>
            <p:nvSpPr>
              <p:cNvPr id="46" name="Google Shape;1926;p56"/>
              <p:cNvSpPr/>
              <p:nvPr/>
            </p:nvSpPr>
            <p:spPr>
              <a:xfrm>
                <a:off x="5132202" y="929275"/>
                <a:ext cx="3246461" cy="2819752"/>
              </a:xfrm>
              <a:custGeom>
                <a:avLst/>
                <a:gdLst/>
                <a:ahLst/>
                <a:cxnLst/>
                <a:rect l="l" t="t" r="r" b="b"/>
                <a:pathLst>
                  <a:path w="168254" h="146139" extrusionOk="0">
                    <a:moveTo>
                      <a:pt x="4437" y="1"/>
                    </a:moveTo>
                    <a:cubicBezTo>
                      <a:pt x="2002" y="1"/>
                      <a:pt x="0" y="1969"/>
                      <a:pt x="0" y="4437"/>
                    </a:cubicBezTo>
                    <a:lnTo>
                      <a:pt x="0" y="141702"/>
                    </a:lnTo>
                    <a:cubicBezTo>
                      <a:pt x="0" y="144137"/>
                      <a:pt x="2002" y="146139"/>
                      <a:pt x="4437" y="146139"/>
                    </a:cubicBezTo>
                    <a:lnTo>
                      <a:pt x="163817" y="146139"/>
                    </a:lnTo>
                    <a:cubicBezTo>
                      <a:pt x="166252" y="146139"/>
                      <a:pt x="168254" y="144137"/>
                      <a:pt x="168254" y="141702"/>
                    </a:cubicBezTo>
                    <a:lnTo>
                      <a:pt x="168254" y="4437"/>
                    </a:lnTo>
                    <a:cubicBezTo>
                      <a:pt x="168254" y="1969"/>
                      <a:pt x="166252" y="1"/>
                      <a:pt x="163817" y="1"/>
                    </a:cubicBezTo>
                    <a:close/>
                  </a:path>
                </a:pathLst>
              </a:cu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927;p56"/>
              <p:cNvSpPr/>
              <p:nvPr/>
            </p:nvSpPr>
            <p:spPr>
              <a:xfrm>
                <a:off x="5302009" y="1059945"/>
                <a:ext cx="177649" cy="177649"/>
              </a:xfrm>
              <a:custGeom>
                <a:avLst/>
                <a:gdLst/>
                <a:ahLst/>
                <a:cxnLst/>
                <a:rect l="l" t="t" r="r" b="b"/>
                <a:pathLst>
                  <a:path w="9207" h="9207" extrusionOk="0">
                    <a:moveTo>
                      <a:pt x="4603" y="0"/>
                    </a:moveTo>
                    <a:cubicBezTo>
                      <a:pt x="2035" y="0"/>
                      <a:pt x="0" y="2069"/>
                      <a:pt x="0" y="4604"/>
                    </a:cubicBezTo>
                    <a:cubicBezTo>
                      <a:pt x="0" y="7139"/>
                      <a:pt x="2035" y="9207"/>
                      <a:pt x="4603" y="9207"/>
                    </a:cubicBezTo>
                    <a:cubicBezTo>
                      <a:pt x="7139" y="9207"/>
                      <a:pt x="9207" y="7139"/>
                      <a:pt x="9207" y="4604"/>
                    </a:cubicBezTo>
                    <a:cubicBezTo>
                      <a:pt x="9207" y="2069"/>
                      <a:pt x="7139" y="0"/>
                      <a:pt x="4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928;p56"/>
              <p:cNvSpPr/>
              <p:nvPr/>
            </p:nvSpPr>
            <p:spPr>
              <a:xfrm>
                <a:off x="5369582" y="1106294"/>
                <a:ext cx="39285" cy="39265"/>
              </a:xfrm>
              <a:custGeom>
                <a:avLst/>
                <a:gdLst/>
                <a:ahLst/>
                <a:cxnLst/>
                <a:rect l="l" t="t" r="r" b="b"/>
                <a:pathLst>
                  <a:path w="2036" h="2035" extrusionOk="0">
                    <a:moveTo>
                      <a:pt x="1035" y="0"/>
                    </a:moveTo>
                    <a:cubicBezTo>
                      <a:pt x="468" y="0"/>
                      <a:pt x="1" y="467"/>
                      <a:pt x="1" y="1034"/>
                    </a:cubicBezTo>
                    <a:cubicBezTo>
                      <a:pt x="1" y="1601"/>
                      <a:pt x="468" y="2035"/>
                      <a:pt x="1035" y="2035"/>
                    </a:cubicBezTo>
                    <a:cubicBezTo>
                      <a:pt x="1602" y="2035"/>
                      <a:pt x="2035" y="1601"/>
                      <a:pt x="2035" y="1034"/>
                    </a:cubicBezTo>
                    <a:cubicBezTo>
                      <a:pt x="2035" y="467"/>
                      <a:pt x="1602" y="0"/>
                      <a:pt x="1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929;p56"/>
              <p:cNvSpPr/>
              <p:nvPr/>
            </p:nvSpPr>
            <p:spPr>
              <a:xfrm>
                <a:off x="5356711" y="1148764"/>
                <a:ext cx="68246" cy="39921"/>
              </a:xfrm>
              <a:custGeom>
                <a:avLst/>
                <a:gdLst/>
                <a:ahLst/>
                <a:cxnLst/>
                <a:rect l="l" t="t" r="r" b="b"/>
                <a:pathLst>
                  <a:path w="3537" h="2069" extrusionOk="0">
                    <a:moveTo>
                      <a:pt x="1768" y="1"/>
                    </a:moveTo>
                    <a:cubicBezTo>
                      <a:pt x="768" y="1"/>
                      <a:pt x="0" y="801"/>
                      <a:pt x="0" y="1802"/>
                    </a:cubicBezTo>
                    <a:lnTo>
                      <a:pt x="0" y="2069"/>
                    </a:lnTo>
                    <a:lnTo>
                      <a:pt x="3536" y="2069"/>
                    </a:lnTo>
                    <a:lnTo>
                      <a:pt x="3536" y="1802"/>
                    </a:lnTo>
                    <a:cubicBezTo>
                      <a:pt x="3536" y="801"/>
                      <a:pt x="2736" y="1"/>
                      <a:pt x="1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930;p56"/>
              <p:cNvSpPr/>
              <p:nvPr/>
            </p:nvSpPr>
            <p:spPr>
              <a:xfrm>
                <a:off x="5597442" y="1105638"/>
                <a:ext cx="724083" cy="86268"/>
              </a:xfrm>
              <a:custGeom>
                <a:avLst/>
                <a:gdLst/>
                <a:ahLst/>
                <a:cxnLst/>
                <a:rect l="l" t="t" r="r" b="b"/>
                <a:pathLst>
                  <a:path w="37527" h="4471" extrusionOk="0">
                    <a:moveTo>
                      <a:pt x="2235" y="1"/>
                    </a:moveTo>
                    <a:cubicBezTo>
                      <a:pt x="1001" y="1"/>
                      <a:pt x="0" y="1001"/>
                      <a:pt x="0" y="2236"/>
                    </a:cubicBezTo>
                    <a:cubicBezTo>
                      <a:pt x="0" y="3470"/>
                      <a:pt x="1001" y="4471"/>
                      <a:pt x="2235" y="4471"/>
                    </a:cubicBezTo>
                    <a:lnTo>
                      <a:pt x="35292" y="4471"/>
                    </a:lnTo>
                    <a:cubicBezTo>
                      <a:pt x="36526" y="4471"/>
                      <a:pt x="37527" y="3470"/>
                      <a:pt x="37527" y="2236"/>
                    </a:cubicBezTo>
                    <a:cubicBezTo>
                      <a:pt x="37527" y="1001"/>
                      <a:pt x="36526" y="1"/>
                      <a:pt x="35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931;p56"/>
              <p:cNvSpPr/>
              <p:nvPr/>
            </p:nvSpPr>
            <p:spPr>
              <a:xfrm>
                <a:off x="5347466" y="3275383"/>
                <a:ext cx="97845" cy="106219"/>
              </a:xfrm>
              <a:custGeom>
                <a:avLst/>
                <a:gdLst/>
                <a:ahLst/>
                <a:cxnLst/>
                <a:rect l="l" t="t" r="r" b="b"/>
                <a:pathLst>
                  <a:path w="5071" h="5505" extrusionOk="0">
                    <a:moveTo>
                      <a:pt x="2169" y="1"/>
                    </a:moveTo>
                    <a:cubicBezTo>
                      <a:pt x="1969" y="1"/>
                      <a:pt x="1835" y="134"/>
                      <a:pt x="1802" y="334"/>
                    </a:cubicBezTo>
                    <a:cubicBezTo>
                      <a:pt x="1769" y="735"/>
                      <a:pt x="1669" y="1135"/>
                      <a:pt x="1502" y="1535"/>
                    </a:cubicBezTo>
                    <a:cubicBezTo>
                      <a:pt x="1402" y="1735"/>
                      <a:pt x="1202" y="1902"/>
                      <a:pt x="968" y="1902"/>
                    </a:cubicBezTo>
                    <a:lnTo>
                      <a:pt x="568" y="1902"/>
                    </a:lnTo>
                    <a:cubicBezTo>
                      <a:pt x="234" y="1902"/>
                      <a:pt x="1" y="2136"/>
                      <a:pt x="1" y="2436"/>
                    </a:cubicBezTo>
                    <a:lnTo>
                      <a:pt x="1" y="5038"/>
                    </a:lnTo>
                    <a:cubicBezTo>
                      <a:pt x="1" y="5305"/>
                      <a:pt x="201" y="5505"/>
                      <a:pt x="468" y="5505"/>
                    </a:cubicBezTo>
                    <a:lnTo>
                      <a:pt x="3770" y="5505"/>
                    </a:lnTo>
                    <a:cubicBezTo>
                      <a:pt x="3970" y="5505"/>
                      <a:pt x="4170" y="5338"/>
                      <a:pt x="4170" y="5105"/>
                    </a:cubicBezTo>
                    <a:cubicBezTo>
                      <a:pt x="4170" y="4938"/>
                      <a:pt x="4070" y="4804"/>
                      <a:pt x="3903" y="4738"/>
                    </a:cubicBezTo>
                    <a:cubicBezTo>
                      <a:pt x="3903" y="4738"/>
                      <a:pt x="3903" y="4704"/>
                      <a:pt x="3903" y="4704"/>
                    </a:cubicBezTo>
                    <a:lnTo>
                      <a:pt x="4037" y="4704"/>
                    </a:lnTo>
                    <a:cubicBezTo>
                      <a:pt x="4304" y="4704"/>
                      <a:pt x="4504" y="4504"/>
                      <a:pt x="4504" y="4237"/>
                    </a:cubicBezTo>
                    <a:cubicBezTo>
                      <a:pt x="4504" y="4037"/>
                      <a:pt x="4370" y="3870"/>
                      <a:pt x="4204" y="3804"/>
                    </a:cubicBezTo>
                    <a:cubicBezTo>
                      <a:pt x="4204" y="3804"/>
                      <a:pt x="4204" y="3804"/>
                      <a:pt x="4204" y="3770"/>
                    </a:cubicBezTo>
                    <a:lnTo>
                      <a:pt x="4337" y="3770"/>
                    </a:lnTo>
                    <a:cubicBezTo>
                      <a:pt x="4604" y="3770"/>
                      <a:pt x="4804" y="3570"/>
                      <a:pt x="4804" y="3303"/>
                    </a:cubicBezTo>
                    <a:cubicBezTo>
                      <a:pt x="4804" y="3103"/>
                      <a:pt x="4704" y="2936"/>
                      <a:pt x="4504" y="2870"/>
                    </a:cubicBezTo>
                    <a:cubicBezTo>
                      <a:pt x="4504" y="2870"/>
                      <a:pt x="4504" y="2836"/>
                      <a:pt x="4504" y="2836"/>
                    </a:cubicBezTo>
                    <a:lnTo>
                      <a:pt x="4571" y="2836"/>
                    </a:lnTo>
                    <a:cubicBezTo>
                      <a:pt x="4837" y="2836"/>
                      <a:pt x="5071" y="2603"/>
                      <a:pt x="5038" y="2336"/>
                    </a:cubicBezTo>
                    <a:cubicBezTo>
                      <a:pt x="5038" y="2069"/>
                      <a:pt x="4837" y="1902"/>
                      <a:pt x="4571" y="1902"/>
                    </a:cubicBezTo>
                    <a:lnTo>
                      <a:pt x="3136" y="1902"/>
                    </a:lnTo>
                    <a:cubicBezTo>
                      <a:pt x="2969" y="1902"/>
                      <a:pt x="2869" y="1769"/>
                      <a:pt x="2869" y="1602"/>
                    </a:cubicBezTo>
                    <a:lnTo>
                      <a:pt x="2903" y="1302"/>
                    </a:lnTo>
                    <a:cubicBezTo>
                      <a:pt x="2936" y="1002"/>
                      <a:pt x="2969" y="635"/>
                      <a:pt x="2803" y="368"/>
                    </a:cubicBezTo>
                    <a:cubicBezTo>
                      <a:pt x="2669" y="168"/>
                      <a:pt x="2436" y="1"/>
                      <a:pt x="2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932;p56"/>
              <p:cNvSpPr/>
              <p:nvPr/>
            </p:nvSpPr>
            <p:spPr>
              <a:xfrm>
                <a:off x="5308856" y="3312083"/>
                <a:ext cx="34770" cy="69520"/>
              </a:xfrm>
              <a:custGeom>
                <a:avLst/>
                <a:gdLst/>
                <a:ahLst/>
                <a:cxnLst/>
                <a:rect l="l" t="t" r="r" b="b"/>
                <a:pathLst>
                  <a:path w="1802" h="3603" extrusionOk="0">
                    <a:moveTo>
                      <a:pt x="401" y="0"/>
                    </a:moveTo>
                    <a:cubicBezTo>
                      <a:pt x="167" y="0"/>
                      <a:pt x="0" y="200"/>
                      <a:pt x="0" y="434"/>
                    </a:cubicBezTo>
                    <a:lnTo>
                      <a:pt x="0" y="3203"/>
                    </a:lnTo>
                    <a:cubicBezTo>
                      <a:pt x="0" y="3436"/>
                      <a:pt x="167" y="3603"/>
                      <a:pt x="401" y="3603"/>
                    </a:cubicBezTo>
                    <a:lnTo>
                      <a:pt x="1401" y="3603"/>
                    </a:lnTo>
                    <a:cubicBezTo>
                      <a:pt x="1635" y="3603"/>
                      <a:pt x="1802" y="3436"/>
                      <a:pt x="1802" y="3203"/>
                    </a:cubicBezTo>
                    <a:lnTo>
                      <a:pt x="1802" y="434"/>
                    </a:lnTo>
                    <a:cubicBezTo>
                      <a:pt x="1802" y="200"/>
                      <a:pt x="1601"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933;p56"/>
              <p:cNvSpPr/>
              <p:nvPr/>
            </p:nvSpPr>
            <p:spPr>
              <a:xfrm>
                <a:off x="5536061" y="3312083"/>
                <a:ext cx="97845" cy="106219"/>
              </a:xfrm>
              <a:custGeom>
                <a:avLst/>
                <a:gdLst/>
                <a:ahLst/>
                <a:cxnLst/>
                <a:rect l="l" t="t" r="r" b="b"/>
                <a:pathLst>
                  <a:path w="5071" h="5505" extrusionOk="0">
                    <a:moveTo>
                      <a:pt x="1301" y="0"/>
                    </a:moveTo>
                    <a:cubicBezTo>
                      <a:pt x="1068" y="0"/>
                      <a:pt x="901" y="200"/>
                      <a:pt x="901" y="401"/>
                    </a:cubicBezTo>
                    <a:cubicBezTo>
                      <a:pt x="901" y="567"/>
                      <a:pt x="1001" y="734"/>
                      <a:pt x="1134" y="801"/>
                    </a:cubicBezTo>
                    <a:cubicBezTo>
                      <a:pt x="1134" y="801"/>
                      <a:pt x="1168" y="801"/>
                      <a:pt x="1168" y="834"/>
                    </a:cubicBezTo>
                    <a:lnTo>
                      <a:pt x="1001" y="834"/>
                    </a:lnTo>
                    <a:cubicBezTo>
                      <a:pt x="768" y="834"/>
                      <a:pt x="534" y="1034"/>
                      <a:pt x="534" y="1301"/>
                    </a:cubicBezTo>
                    <a:cubicBezTo>
                      <a:pt x="534" y="1501"/>
                      <a:pt x="667" y="1668"/>
                      <a:pt x="834" y="1735"/>
                    </a:cubicBezTo>
                    <a:cubicBezTo>
                      <a:pt x="834" y="1735"/>
                      <a:pt x="834" y="1768"/>
                      <a:pt x="834" y="1768"/>
                    </a:cubicBezTo>
                    <a:lnTo>
                      <a:pt x="701" y="1768"/>
                    </a:lnTo>
                    <a:cubicBezTo>
                      <a:pt x="434" y="1768"/>
                      <a:pt x="234" y="1968"/>
                      <a:pt x="234" y="2235"/>
                    </a:cubicBezTo>
                    <a:cubicBezTo>
                      <a:pt x="234" y="2435"/>
                      <a:pt x="367" y="2602"/>
                      <a:pt x="534" y="2669"/>
                    </a:cubicBezTo>
                    <a:cubicBezTo>
                      <a:pt x="534" y="2702"/>
                      <a:pt x="534" y="2702"/>
                      <a:pt x="534" y="2702"/>
                    </a:cubicBezTo>
                    <a:lnTo>
                      <a:pt x="467" y="2702"/>
                    </a:lnTo>
                    <a:cubicBezTo>
                      <a:pt x="200" y="2702"/>
                      <a:pt x="0" y="2936"/>
                      <a:pt x="0" y="3203"/>
                    </a:cubicBezTo>
                    <a:cubicBezTo>
                      <a:pt x="0" y="3436"/>
                      <a:pt x="234" y="3636"/>
                      <a:pt x="467" y="3636"/>
                    </a:cubicBezTo>
                    <a:lnTo>
                      <a:pt x="1935" y="3636"/>
                    </a:lnTo>
                    <a:cubicBezTo>
                      <a:pt x="2068" y="3636"/>
                      <a:pt x="2202" y="3770"/>
                      <a:pt x="2169" y="3903"/>
                    </a:cubicBezTo>
                    <a:lnTo>
                      <a:pt x="2135" y="4237"/>
                    </a:lnTo>
                    <a:cubicBezTo>
                      <a:pt x="2102" y="4503"/>
                      <a:pt x="2068" y="4870"/>
                      <a:pt x="2235" y="5137"/>
                    </a:cubicBezTo>
                    <a:cubicBezTo>
                      <a:pt x="2369" y="5371"/>
                      <a:pt x="2636" y="5504"/>
                      <a:pt x="2902" y="5504"/>
                    </a:cubicBezTo>
                    <a:cubicBezTo>
                      <a:pt x="3069" y="5504"/>
                      <a:pt x="3236" y="5371"/>
                      <a:pt x="3236" y="5204"/>
                    </a:cubicBezTo>
                    <a:cubicBezTo>
                      <a:pt x="3269" y="4770"/>
                      <a:pt x="3369" y="4370"/>
                      <a:pt x="3536" y="4003"/>
                    </a:cubicBezTo>
                    <a:cubicBezTo>
                      <a:pt x="3636" y="3770"/>
                      <a:pt x="3870" y="3636"/>
                      <a:pt x="4103" y="3636"/>
                    </a:cubicBezTo>
                    <a:lnTo>
                      <a:pt x="4504" y="3636"/>
                    </a:lnTo>
                    <a:cubicBezTo>
                      <a:pt x="4804" y="3636"/>
                      <a:pt x="5071" y="3369"/>
                      <a:pt x="5071" y="3069"/>
                    </a:cubicBezTo>
                    <a:lnTo>
                      <a:pt x="5071" y="467"/>
                    </a:lnTo>
                    <a:cubicBezTo>
                      <a:pt x="5071" y="200"/>
                      <a:pt x="4837" y="0"/>
                      <a:pt x="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934;p56"/>
              <p:cNvSpPr/>
              <p:nvPr/>
            </p:nvSpPr>
            <p:spPr>
              <a:xfrm>
                <a:off x="5637111" y="3312083"/>
                <a:ext cx="35426" cy="69520"/>
              </a:xfrm>
              <a:custGeom>
                <a:avLst/>
                <a:gdLst/>
                <a:ahLst/>
                <a:cxnLst/>
                <a:rect l="l" t="t" r="r" b="b"/>
                <a:pathLst>
                  <a:path w="1836" h="3603" extrusionOk="0">
                    <a:moveTo>
                      <a:pt x="434" y="0"/>
                    </a:moveTo>
                    <a:cubicBezTo>
                      <a:pt x="201" y="0"/>
                      <a:pt x="0" y="200"/>
                      <a:pt x="0" y="434"/>
                    </a:cubicBezTo>
                    <a:lnTo>
                      <a:pt x="0" y="3203"/>
                    </a:lnTo>
                    <a:cubicBezTo>
                      <a:pt x="0" y="3436"/>
                      <a:pt x="201" y="3603"/>
                      <a:pt x="434" y="3603"/>
                    </a:cubicBezTo>
                    <a:lnTo>
                      <a:pt x="1401" y="3603"/>
                    </a:lnTo>
                    <a:cubicBezTo>
                      <a:pt x="1635" y="3603"/>
                      <a:pt x="1835" y="3436"/>
                      <a:pt x="1835" y="3203"/>
                    </a:cubicBezTo>
                    <a:lnTo>
                      <a:pt x="1835" y="434"/>
                    </a:lnTo>
                    <a:cubicBezTo>
                      <a:pt x="1835" y="200"/>
                      <a:pt x="1635"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35;p56"/>
              <p:cNvSpPr/>
              <p:nvPr/>
            </p:nvSpPr>
            <p:spPr>
              <a:xfrm>
                <a:off x="5768417" y="3306410"/>
                <a:ext cx="127443" cy="75193"/>
              </a:xfrm>
              <a:custGeom>
                <a:avLst/>
                <a:gdLst/>
                <a:ahLst/>
                <a:cxnLst/>
                <a:rect l="l" t="t" r="r" b="b"/>
                <a:pathLst>
                  <a:path w="6605" h="3897" extrusionOk="0">
                    <a:moveTo>
                      <a:pt x="3697" y="0"/>
                    </a:moveTo>
                    <a:cubicBezTo>
                      <a:pt x="3490" y="0"/>
                      <a:pt x="3303" y="169"/>
                      <a:pt x="3303" y="394"/>
                    </a:cubicBezTo>
                    <a:lnTo>
                      <a:pt x="3303" y="1128"/>
                    </a:lnTo>
                    <a:cubicBezTo>
                      <a:pt x="2035" y="1195"/>
                      <a:pt x="0" y="1662"/>
                      <a:pt x="0" y="3897"/>
                    </a:cubicBezTo>
                    <a:cubicBezTo>
                      <a:pt x="0" y="3897"/>
                      <a:pt x="801" y="2796"/>
                      <a:pt x="3303" y="2563"/>
                    </a:cubicBezTo>
                    <a:lnTo>
                      <a:pt x="3303" y="3230"/>
                    </a:lnTo>
                    <a:cubicBezTo>
                      <a:pt x="3303" y="3458"/>
                      <a:pt x="3496" y="3610"/>
                      <a:pt x="3707" y="3610"/>
                    </a:cubicBezTo>
                    <a:cubicBezTo>
                      <a:pt x="3772" y="3610"/>
                      <a:pt x="3840" y="3595"/>
                      <a:pt x="3903" y="3563"/>
                    </a:cubicBezTo>
                    <a:lnTo>
                      <a:pt x="6338" y="2162"/>
                    </a:lnTo>
                    <a:cubicBezTo>
                      <a:pt x="6605" y="1995"/>
                      <a:pt x="6605" y="1629"/>
                      <a:pt x="6338" y="1462"/>
                    </a:cubicBezTo>
                    <a:lnTo>
                      <a:pt x="3903" y="61"/>
                    </a:lnTo>
                    <a:cubicBezTo>
                      <a:pt x="3836" y="19"/>
                      <a:pt x="3765" y="0"/>
                      <a:pt x="3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36;p56"/>
              <p:cNvSpPr/>
              <p:nvPr/>
            </p:nvSpPr>
            <p:spPr>
              <a:xfrm>
                <a:off x="6005926" y="3312083"/>
                <a:ext cx="105563" cy="8374"/>
              </a:xfrm>
              <a:custGeom>
                <a:avLst/>
                <a:gdLst/>
                <a:ahLst/>
                <a:cxnLst/>
                <a:rect l="l" t="t" r="r" b="b"/>
                <a:pathLst>
                  <a:path w="5471" h="434" extrusionOk="0">
                    <a:moveTo>
                      <a:pt x="0" y="0"/>
                    </a:moveTo>
                    <a:lnTo>
                      <a:pt x="0" y="434"/>
                    </a:lnTo>
                    <a:lnTo>
                      <a:pt x="5471" y="434"/>
                    </a:lnTo>
                    <a:lnTo>
                      <a:pt x="54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37;p56"/>
              <p:cNvSpPr/>
              <p:nvPr/>
            </p:nvSpPr>
            <p:spPr>
              <a:xfrm>
                <a:off x="6005926" y="3324953"/>
                <a:ext cx="105563" cy="7737"/>
              </a:xfrm>
              <a:custGeom>
                <a:avLst/>
                <a:gdLst/>
                <a:ahLst/>
                <a:cxnLst/>
                <a:rect l="l" t="t" r="r" b="b"/>
                <a:pathLst>
                  <a:path w="5471" h="401" extrusionOk="0">
                    <a:moveTo>
                      <a:pt x="0" y="0"/>
                    </a:moveTo>
                    <a:lnTo>
                      <a:pt x="0" y="401"/>
                    </a:lnTo>
                    <a:lnTo>
                      <a:pt x="5471" y="401"/>
                    </a:lnTo>
                    <a:lnTo>
                      <a:pt x="54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938;p56"/>
              <p:cNvSpPr/>
              <p:nvPr/>
            </p:nvSpPr>
            <p:spPr>
              <a:xfrm>
                <a:off x="6005926" y="3337187"/>
                <a:ext cx="32840" cy="8374"/>
              </a:xfrm>
              <a:custGeom>
                <a:avLst/>
                <a:gdLst/>
                <a:ahLst/>
                <a:cxnLst/>
                <a:rect l="l" t="t" r="r" b="b"/>
                <a:pathLst>
                  <a:path w="1702" h="434" extrusionOk="0">
                    <a:moveTo>
                      <a:pt x="0" y="0"/>
                    </a:moveTo>
                    <a:lnTo>
                      <a:pt x="0" y="434"/>
                    </a:lnTo>
                    <a:lnTo>
                      <a:pt x="1701" y="434"/>
                    </a:lnTo>
                    <a:lnTo>
                      <a:pt x="17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939;p56"/>
              <p:cNvSpPr/>
              <p:nvPr/>
            </p:nvSpPr>
            <p:spPr>
              <a:xfrm>
                <a:off x="6005926" y="3349401"/>
                <a:ext cx="32840" cy="8393"/>
              </a:xfrm>
              <a:custGeom>
                <a:avLst/>
                <a:gdLst/>
                <a:ahLst/>
                <a:cxnLst/>
                <a:rect l="l" t="t" r="r" b="b"/>
                <a:pathLst>
                  <a:path w="1702" h="435" extrusionOk="0">
                    <a:moveTo>
                      <a:pt x="0" y="1"/>
                    </a:moveTo>
                    <a:lnTo>
                      <a:pt x="0" y="435"/>
                    </a:lnTo>
                    <a:lnTo>
                      <a:pt x="1701" y="43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940;p56"/>
              <p:cNvSpPr/>
              <p:nvPr/>
            </p:nvSpPr>
            <p:spPr>
              <a:xfrm>
                <a:off x="6005926" y="3362291"/>
                <a:ext cx="32840" cy="7737"/>
              </a:xfrm>
              <a:custGeom>
                <a:avLst/>
                <a:gdLst/>
                <a:ahLst/>
                <a:cxnLst/>
                <a:rect l="l" t="t" r="r" b="b"/>
                <a:pathLst>
                  <a:path w="1702" h="401" extrusionOk="0">
                    <a:moveTo>
                      <a:pt x="0" y="0"/>
                    </a:moveTo>
                    <a:lnTo>
                      <a:pt x="0" y="400"/>
                    </a:lnTo>
                    <a:lnTo>
                      <a:pt x="1701" y="400"/>
                    </a:lnTo>
                    <a:lnTo>
                      <a:pt x="17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941;p56"/>
              <p:cNvSpPr/>
              <p:nvPr/>
            </p:nvSpPr>
            <p:spPr>
              <a:xfrm>
                <a:off x="6005926" y="3374505"/>
                <a:ext cx="32840" cy="8393"/>
              </a:xfrm>
              <a:custGeom>
                <a:avLst/>
                <a:gdLst/>
                <a:ahLst/>
                <a:cxnLst/>
                <a:rect l="l" t="t" r="r" b="b"/>
                <a:pathLst>
                  <a:path w="1702" h="435" extrusionOk="0">
                    <a:moveTo>
                      <a:pt x="0" y="1"/>
                    </a:moveTo>
                    <a:lnTo>
                      <a:pt x="0" y="435"/>
                    </a:lnTo>
                    <a:lnTo>
                      <a:pt x="1701" y="43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942;p56"/>
              <p:cNvSpPr/>
              <p:nvPr/>
            </p:nvSpPr>
            <p:spPr>
              <a:xfrm>
                <a:off x="6058043" y="3337187"/>
                <a:ext cx="44436" cy="44417"/>
              </a:xfrm>
              <a:custGeom>
                <a:avLst/>
                <a:gdLst/>
                <a:ahLst/>
                <a:cxnLst/>
                <a:rect l="l" t="t" r="r" b="b"/>
                <a:pathLst>
                  <a:path w="2303" h="2302" extrusionOk="0">
                    <a:moveTo>
                      <a:pt x="1002" y="0"/>
                    </a:moveTo>
                    <a:cubicBezTo>
                      <a:pt x="868" y="0"/>
                      <a:pt x="768" y="100"/>
                      <a:pt x="768" y="234"/>
                    </a:cubicBezTo>
                    <a:lnTo>
                      <a:pt x="768" y="534"/>
                    </a:lnTo>
                    <a:cubicBezTo>
                      <a:pt x="768" y="667"/>
                      <a:pt x="668" y="767"/>
                      <a:pt x="535" y="767"/>
                    </a:cubicBezTo>
                    <a:lnTo>
                      <a:pt x="234" y="767"/>
                    </a:lnTo>
                    <a:cubicBezTo>
                      <a:pt x="101" y="767"/>
                      <a:pt x="1" y="867"/>
                      <a:pt x="1" y="1001"/>
                    </a:cubicBezTo>
                    <a:lnTo>
                      <a:pt x="1" y="1301"/>
                    </a:lnTo>
                    <a:cubicBezTo>
                      <a:pt x="1" y="1435"/>
                      <a:pt x="101" y="1535"/>
                      <a:pt x="234" y="1535"/>
                    </a:cubicBezTo>
                    <a:lnTo>
                      <a:pt x="535" y="1535"/>
                    </a:lnTo>
                    <a:cubicBezTo>
                      <a:pt x="668" y="1535"/>
                      <a:pt x="768" y="1668"/>
                      <a:pt x="768" y="1801"/>
                    </a:cubicBezTo>
                    <a:lnTo>
                      <a:pt x="768" y="2068"/>
                    </a:lnTo>
                    <a:cubicBezTo>
                      <a:pt x="768" y="2202"/>
                      <a:pt x="868" y="2302"/>
                      <a:pt x="1002" y="2302"/>
                    </a:cubicBezTo>
                    <a:lnTo>
                      <a:pt x="1302" y="2302"/>
                    </a:lnTo>
                    <a:cubicBezTo>
                      <a:pt x="1435" y="2302"/>
                      <a:pt x="1535" y="2202"/>
                      <a:pt x="1535" y="2068"/>
                    </a:cubicBezTo>
                    <a:lnTo>
                      <a:pt x="1535" y="1801"/>
                    </a:lnTo>
                    <a:cubicBezTo>
                      <a:pt x="1535" y="1668"/>
                      <a:pt x="1635" y="1535"/>
                      <a:pt x="1802" y="1535"/>
                    </a:cubicBezTo>
                    <a:lnTo>
                      <a:pt x="2069" y="1535"/>
                    </a:lnTo>
                    <a:cubicBezTo>
                      <a:pt x="2203" y="1535"/>
                      <a:pt x="2303" y="1435"/>
                      <a:pt x="2303" y="1301"/>
                    </a:cubicBezTo>
                    <a:lnTo>
                      <a:pt x="2303" y="1001"/>
                    </a:lnTo>
                    <a:cubicBezTo>
                      <a:pt x="2303" y="867"/>
                      <a:pt x="2203" y="767"/>
                      <a:pt x="2069" y="767"/>
                    </a:cubicBezTo>
                    <a:lnTo>
                      <a:pt x="1802" y="767"/>
                    </a:lnTo>
                    <a:cubicBezTo>
                      <a:pt x="1669" y="767"/>
                      <a:pt x="1535" y="667"/>
                      <a:pt x="1535" y="534"/>
                    </a:cubicBezTo>
                    <a:lnTo>
                      <a:pt x="1535" y="234"/>
                    </a:lnTo>
                    <a:cubicBezTo>
                      <a:pt x="1535" y="100"/>
                      <a:pt x="1435" y="0"/>
                      <a:pt x="1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943;p56"/>
              <p:cNvSpPr/>
              <p:nvPr/>
            </p:nvSpPr>
            <p:spPr>
              <a:xfrm>
                <a:off x="6244708" y="3339753"/>
                <a:ext cx="16111" cy="16111"/>
              </a:xfrm>
              <a:custGeom>
                <a:avLst/>
                <a:gdLst/>
                <a:ahLst/>
                <a:cxnLst/>
                <a:rect l="l" t="t" r="r" b="b"/>
                <a:pathLst>
                  <a:path w="835" h="835" extrusionOk="0">
                    <a:moveTo>
                      <a:pt x="434" y="1"/>
                    </a:moveTo>
                    <a:cubicBezTo>
                      <a:pt x="201" y="1"/>
                      <a:pt x="1" y="167"/>
                      <a:pt x="1" y="401"/>
                    </a:cubicBezTo>
                    <a:cubicBezTo>
                      <a:pt x="1" y="634"/>
                      <a:pt x="201" y="835"/>
                      <a:pt x="434" y="835"/>
                    </a:cubicBezTo>
                    <a:cubicBezTo>
                      <a:pt x="634" y="835"/>
                      <a:pt x="834" y="634"/>
                      <a:pt x="834" y="401"/>
                    </a:cubicBezTo>
                    <a:cubicBezTo>
                      <a:pt x="834" y="167"/>
                      <a:pt x="634"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944;p56"/>
              <p:cNvSpPr/>
              <p:nvPr/>
            </p:nvSpPr>
            <p:spPr>
              <a:xfrm>
                <a:off x="6278186" y="3339753"/>
                <a:ext cx="16111" cy="16111"/>
              </a:xfrm>
              <a:custGeom>
                <a:avLst/>
                <a:gdLst/>
                <a:ahLst/>
                <a:cxnLst/>
                <a:rect l="l" t="t" r="r" b="b"/>
                <a:pathLst>
                  <a:path w="835" h="835" extrusionOk="0">
                    <a:moveTo>
                      <a:pt x="400" y="1"/>
                    </a:moveTo>
                    <a:cubicBezTo>
                      <a:pt x="167" y="1"/>
                      <a:pt x="0" y="167"/>
                      <a:pt x="0" y="401"/>
                    </a:cubicBezTo>
                    <a:cubicBezTo>
                      <a:pt x="0" y="634"/>
                      <a:pt x="167" y="835"/>
                      <a:pt x="400" y="835"/>
                    </a:cubicBezTo>
                    <a:cubicBezTo>
                      <a:pt x="634" y="835"/>
                      <a:pt x="834" y="634"/>
                      <a:pt x="834" y="401"/>
                    </a:cubicBezTo>
                    <a:cubicBezTo>
                      <a:pt x="834" y="167"/>
                      <a:pt x="634"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945;p56"/>
              <p:cNvSpPr/>
              <p:nvPr/>
            </p:nvSpPr>
            <p:spPr>
              <a:xfrm>
                <a:off x="6311007" y="3339753"/>
                <a:ext cx="16111" cy="16111"/>
              </a:xfrm>
              <a:custGeom>
                <a:avLst/>
                <a:gdLst/>
                <a:ahLst/>
                <a:cxnLst/>
                <a:rect l="l" t="t" r="r" b="b"/>
                <a:pathLst>
                  <a:path w="835" h="835" extrusionOk="0">
                    <a:moveTo>
                      <a:pt x="434" y="1"/>
                    </a:moveTo>
                    <a:cubicBezTo>
                      <a:pt x="200" y="1"/>
                      <a:pt x="0" y="167"/>
                      <a:pt x="0" y="401"/>
                    </a:cubicBezTo>
                    <a:cubicBezTo>
                      <a:pt x="0" y="634"/>
                      <a:pt x="200" y="835"/>
                      <a:pt x="434" y="835"/>
                    </a:cubicBezTo>
                    <a:cubicBezTo>
                      <a:pt x="667" y="835"/>
                      <a:pt x="834" y="634"/>
                      <a:pt x="834" y="401"/>
                    </a:cubicBezTo>
                    <a:cubicBezTo>
                      <a:pt x="834" y="167"/>
                      <a:pt x="667"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946;p56"/>
              <p:cNvSpPr/>
              <p:nvPr/>
            </p:nvSpPr>
            <p:spPr>
              <a:xfrm>
                <a:off x="5244615" y="3603661"/>
                <a:ext cx="3004463" cy="17385"/>
              </a:xfrm>
              <a:custGeom>
                <a:avLst/>
                <a:gdLst/>
                <a:ahLst/>
                <a:cxnLst/>
                <a:rect l="l" t="t" r="r" b="b"/>
                <a:pathLst>
                  <a:path w="155712" h="901" extrusionOk="0">
                    <a:moveTo>
                      <a:pt x="434" y="0"/>
                    </a:moveTo>
                    <a:cubicBezTo>
                      <a:pt x="200" y="0"/>
                      <a:pt x="0" y="200"/>
                      <a:pt x="0" y="467"/>
                    </a:cubicBezTo>
                    <a:cubicBezTo>
                      <a:pt x="0" y="701"/>
                      <a:pt x="200" y="901"/>
                      <a:pt x="434" y="901"/>
                    </a:cubicBezTo>
                    <a:lnTo>
                      <a:pt x="155278" y="901"/>
                    </a:lnTo>
                    <a:cubicBezTo>
                      <a:pt x="155511" y="901"/>
                      <a:pt x="155711" y="701"/>
                      <a:pt x="155711" y="467"/>
                    </a:cubicBezTo>
                    <a:cubicBezTo>
                      <a:pt x="155711" y="200"/>
                      <a:pt x="155511" y="0"/>
                      <a:pt x="155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1947;p56"/>
            <p:cNvSpPr/>
            <p:nvPr/>
          </p:nvSpPr>
          <p:spPr>
            <a:xfrm>
              <a:off x="5250638" y="1371475"/>
              <a:ext cx="3004463" cy="1813113"/>
            </a:xfrm>
            <a:custGeom>
              <a:avLst/>
              <a:gdLst/>
              <a:ahLst/>
              <a:cxnLst/>
              <a:rect l="l" t="t" r="r" b="b"/>
              <a:pathLst>
                <a:path w="155712" h="93968" extrusionOk="0">
                  <a:moveTo>
                    <a:pt x="0" y="0"/>
                  </a:moveTo>
                  <a:lnTo>
                    <a:pt x="0" y="93968"/>
                  </a:lnTo>
                  <a:lnTo>
                    <a:pt x="155711" y="93968"/>
                  </a:lnTo>
                  <a:lnTo>
                    <a:pt x="155711" y="0"/>
                  </a:lnTo>
                  <a:close/>
                </a:path>
              </a:pathLst>
            </a:custGeom>
            <a:solidFill>
              <a:srgbClr val="F1F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Screenshot (1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5448" y="705022"/>
            <a:ext cx="3791447" cy="213268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Screenshot (14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58554" y="695475"/>
            <a:ext cx="3741138" cy="21422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1924;p56"/>
          <p:cNvGrpSpPr/>
          <p:nvPr/>
        </p:nvGrpSpPr>
        <p:grpSpPr>
          <a:xfrm>
            <a:off x="2479728" y="765528"/>
            <a:ext cx="4042472" cy="3347808"/>
            <a:chOff x="5132202" y="929275"/>
            <a:chExt cx="3246461" cy="2819752"/>
          </a:xfrm>
        </p:grpSpPr>
        <p:grpSp>
          <p:nvGrpSpPr>
            <p:cNvPr id="3" name="Google Shape;1925;p56"/>
            <p:cNvGrpSpPr/>
            <p:nvPr/>
          </p:nvGrpSpPr>
          <p:grpSpPr>
            <a:xfrm>
              <a:off x="5132202" y="929275"/>
              <a:ext cx="3246461" cy="2819752"/>
              <a:chOff x="5132202" y="929275"/>
              <a:chExt cx="3246461" cy="2819752"/>
            </a:xfrm>
          </p:grpSpPr>
          <p:sp>
            <p:nvSpPr>
              <p:cNvPr id="5" name="Google Shape;1926;p56"/>
              <p:cNvSpPr/>
              <p:nvPr/>
            </p:nvSpPr>
            <p:spPr>
              <a:xfrm>
                <a:off x="5132202" y="929275"/>
                <a:ext cx="3246461" cy="2819752"/>
              </a:xfrm>
              <a:custGeom>
                <a:avLst/>
                <a:gdLst/>
                <a:ahLst/>
                <a:cxnLst/>
                <a:rect l="l" t="t" r="r" b="b"/>
                <a:pathLst>
                  <a:path w="168254" h="146139" extrusionOk="0">
                    <a:moveTo>
                      <a:pt x="4437" y="1"/>
                    </a:moveTo>
                    <a:cubicBezTo>
                      <a:pt x="2002" y="1"/>
                      <a:pt x="0" y="1969"/>
                      <a:pt x="0" y="4437"/>
                    </a:cubicBezTo>
                    <a:lnTo>
                      <a:pt x="0" y="141702"/>
                    </a:lnTo>
                    <a:cubicBezTo>
                      <a:pt x="0" y="144137"/>
                      <a:pt x="2002" y="146139"/>
                      <a:pt x="4437" y="146139"/>
                    </a:cubicBezTo>
                    <a:lnTo>
                      <a:pt x="163817" y="146139"/>
                    </a:lnTo>
                    <a:cubicBezTo>
                      <a:pt x="166252" y="146139"/>
                      <a:pt x="168254" y="144137"/>
                      <a:pt x="168254" y="141702"/>
                    </a:cubicBezTo>
                    <a:lnTo>
                      <a:pt x="168254" y="4437"/>
                    </a:lnTo>
                    <a:cubicBezTo>
                      <a:pt x="168254" y="1969"/>
                      <a:pt x="166252" y="1"/>
                      <a:pt x="163817" y="1"/>
                    </a:cubicBezTo>
                    <a:close/>
                  </a:path>
                </a:pathLst>
              </a:cu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927;p56"/>
              <p:cNvSpPr/>
              <p:nvPr/>
            </p:nvSpPr>
            <p:spPr>
              <a:xfrm>
                <a:off x="5302009" y="1059945"/>
                <a:ext cx="177649" cy="177649"/>
              </a:xfrm>
              <a:custGeom>
                <a:avLst/>
                <a:gdLst/>
                <a:ahLst/>
                <a:cxnLst/>
                <a:rect l="l" t="t" r="r" b="b"/>
                <a:pathLst>
                  <a:path w="9207" h="9207" extrusionOk="0">
                    <a:moveTo>
                      <a:pt x="4603" y="0"/>
                    </a:moveTo>
                    <a:cubicBezTo>
                      <a:pt x="2035" y="0"/>
                      <a:pt x="0" y="2069"/>
                      <a:pt x="0" y="4604"/>
                    </a:cubicBezTo>
                    <a:cubicBezTo>
                      <a:pt x="0" y="7139"/>
                      <a:pt x="2035" y="9207"/>
                      <a:pt x="4603" y="9207"/>
                    </a:cubicBezTo>
                    <a:cubicBezTo>
                      <a:pt x="7139" y="9207"/>
                      <a:pt x="9207" y="7139"/>
                      <a:pt x="9207" y="4604"/>
                    </a:cubicBezTo>
                    <a:cubicBezTo>
                      <a:pt x="9207" y="2069"/>
                      <a:pt x="7139" y="0"/>
                      <a:pt x="4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928;p56"/>
              <p:cNvSpPr/>
              <p:nvPr/>
            </p:nvSpPr>
            <p:spPr>
              <a:xfrm>
                <a:off x="5369582" y="1106294"/>
                <a:ext cx="39285" cy="39265"/>
              </a:xfrm>
              <a:custGeom>
                <a:avLst/>
                <a:gdLst/>
                <a:ahLst/>
                <a:cxnLst/>
                <a:rect l="l" t="t" r="r" b="b"/>
                <a:pathLst>
                  <a:path w="2036" h="2035" extrusionOk="0">
                    <a:moveTo>
                      <a:pt x="1035" y="0"/>
                    </a:moveTo>
                    <a:cubicBezTo>
                      <a:pt x="468" y="0"/>
                      <a:pt x="1" y="467"/>
                      <a:pt x="1" y="1034"/>
                    </a:cubicBezTo>
                    <a:cubicBezTo>
                      <a:pt x="1" y="1601"/>
                      <a:pt x="468" y="2035"/>
                      <a:pt x="1035" y="2035"/>
                    </a:cubicBezTo>
                    <a:cubicBezTo>
                      <a:pt x="1602" y="2035"/>
                      <a:pt x="2035" y="1601"/>
                      <a:pt x="2035" y="1034"/>
                    </a:cubicBezTo>
                    <a:cubicBezTo>
                      <a:pt x="2035" y="467"/>
                      <a:pt x="1602" y="0"/>
                      <a:pt x="1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29;p56"/>
              <p:cNvSpPr/>
              <p:nvPr/>
            </p:nvSpPr>
            <p:spPr>
              <a:xfrm>
                <a:off x="5356711" y="1148764"/>
                <a:ext cx="68246" cy="39921"/>
              </a:xfrm>
              <a:custGeom>
                <a:avLst/>
                <a:gdLst/>
                <a:ahLst/>
                <a:cxnLst/>
                <a:rect l="l" t="t" r="r" b="b"/>
                <a:pathLst>
                  <a:path w="3537" h="2069" extrusionOk="0">
                    <a:moveTo>
                      <a:pt x="1768" y="1"/>
                    </a:moveTo>
                    <a:cubicBezTo>
                      <a:pt x="768" y="1"/>
                      <a:pt x="0" y="801"/>
                      <a:pt x="0" y="1802"/>
                    </a:cubicBezTo>
                    <a:lnTo>
                      <a:pt x="0" y="2069"/>
                    </a:lnTo>
                    <a:lnTo>
                      <a:pt x="3536" y="2069"/>
                    </a:lnTo>
                    <a:lnTo>
                      <a:pt x="3536" y="1802"/>
                    </a:lnTo>
                    <a:cubicBezTo>
                      <a:pt x="3536" y="801"/>
                      <a:pt x="2736" y="1"/>
                      <a:pt x="1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930;p56"/>
              <p:cNvSpPr/>
              <p:nvPr/>
            </p:nvSpPr>
            <p:spPr>
              <a:xfrm>
                <a:off x="5597442" y="1105638"/>
                <a:ext cx="724083" cy="86268"/>
              </a:xfrm>
              <a:custGeom>
                <a:avLst/>
                <a:gdLst/>
                <a:ahLst/>
                <a:cxnLst/>
                <a:rect l="l" t="t" r="r" b="b"/>
                <a:pathLst>
                  <a:path w="37527" h="4471" extrusionOk="0">
                    <a:moveTo>
                      <a:pt x="2235" y="1"/>
                    </a:moveTo>
                    <a:cubicBezTo>
                      <a:pt x="1001" y="1"/>
                      <a:pt x="0" y="1001"/>
                      <a:pt x="0" y="2236"/>
                    </a:cubicBezTo>
                    <a:cubicBezTo>
                      <a:pt x="0" y="3470"/>
                      <a:pt x="1001" y="4471"/>
                      <a:pt x="2235" y="4471"/>
                    </a:cubicBezTo>
                    <a:lnTo>
                      <a:pt x="35292" y="4471"/>
                    </a:lnTo>
                    <a:cubicBezTo>
                      <a:pt x="36526" y="4471"/>
                      <a:pt x="37527" y="3470"/>
                      <a:pt x="37527" y="2236"/>
                    </a:cubicBezTo>
                    <a:cubicBezTo>
                      <a:pt x="37527" y="1001"/>
                      <a:pt x="36526" y="1"/>
                      <a:pt x="35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31;p56"/>
              <p:cNvSpPr/>
              <p:nvPr/>
            </p:nvSpPr>
            <p:spPr>
              <a:xfrm>
                <a:off x="5347466" y="3275383"/>
                <a:ext cx="97845" cy="106219"/>
              </a:xfrm>
              <a:custGeom>
                <a:avLst/>
                <a:gdLst/>
                <a:ahLst/>
                <a:cxnLst/>
                <a:rect l="l" t="t" r="r" b="b"/>
                <a:pathLst>
                  <a:path w="5071" h="5505" extrusionOk="0">
                    <a:moveTo>
                      <a:pt x="2169" y="1"/>
                    </a:moveTo>
                    <a:cubicBezTo>
                      <a:pt x="1969" y="1"/>
                      <a:pt x="1835" y="134"/>
                      <a:pt x="1802" y="334"/>
                    </a:cubicBezTo>
                    <a:cubicBezTo>
                      <a:pt x="1769" y="735"/>
                      <a:pt x="1669" y="1135"/>
                      <a:pt x="1502" y="1535"/>
                    </a:cubicBezTo>
                    <a:cubicBezTo>
                      <a:pt x="1402" y="1735"/>
                      <a:pt x="1202" y="1902"/>
                      <a:pt x="968" y="1902"/>
                    </a:cubicBezTo>
                    <a:lnTo>
                      <a:pt x="568" y="1902"/>
                    </a:lnTo>
                    <a:cubicBezTo>
                      <a:pt x="234" y="1902"/>
                      <a:pt x="1" y="2136"/>
                      <a:pt x="1" y="2436"/>
                    </a:cubicBezTo>
                    <a:lnTo>
                      <a:pt x="1" y="5038"/>
                    </a:lnTo>
                    <a:cubicBezTo>
                      <a:pt x="1" y="5305"/>
                      <a:pt x="201" y="5505"/>
                      <a:pt x="468" y="5505"/>
                    </a:cubicBezTo>
                    <a:lnTo>
                      <a:pt x="3770" y="5505"/>
                    </a:lnTo>
                    <a:cubicBezTo>
                      <a:pt x="3970" y="5505"/>
                      <a:pt x="4170" y="5338"/>
                      <a:pt x="4170" y="5105"/>
                    </a:cubicBezTo>
                    <a:cubicBezTo>
                      <a:pt x="4170" y="4938"/>
                      <a:pt x="4070" y="4804"/>
                      <a:pt x="3903" y="4738"/>
                    </a:cubicBezTo>
                    <a:cubicBezTo>
                      <a:pt x="3903" y="4738"/>
                      <a:pt x="3903" y="4704"/>
                      <a:pt x="3903" y="4704"/>
                    </a:cubicBezTo>
                    <a:lnTo>
                      <a:pt x="4037" y="4704"/>
                    </a:lnTo>
                    <a:cubicBezTo>
                      <a:pt x="4304" y="4704"/>
                      <a:pt x="4504" y="4504"/>
                      <a:pt x="4504" y="4237"/>
                    </a:cubicBezTo>
                    <a:cubicBezTo>
                      <a:pt x="4504" y="4037"/>
                      <a:pt x="4370" y="3870"/>
                      <a:pt x="4204" y="3804"/>
                    </a:cubicBezTo>
                    <a:cubicBezTo>
                      <a:pt x="4204" y="3804"/>
                      <a:pt x="4204" y="3804"/>
                      <a:pt x="4204" y="3770"/>
                    </a:cubicBezTo>
                    <a:lnTo>
                      <a:pt x="4337" y="3770"/>
                    </a:lnTo>
                    <a:cubicBezTo>
                      <a:pt x="4604" y="3770"/>
                      <a:pt x="4804" y="3570"/>
                      <a:pt x="4804" y="3303"/>
                    </a:cubicBezTo>
                    <a:cubicBezTo>
                      <a:pt x="4804" y="3103"/>
                      <a:pt x="4704" y="2936"/>
                      <a:pt x="4504" y="2870"/>
                    </a:cubicBezTo>
                    <a:cubicBezTo>
                      <a:pt x="4504" y="2870"/>
                      <a:pt x="4504" y="2836"/>
                      <a:pt x="4504" y="2836"/>
                    </a:cubicBezTo>
                    <a:lnTo>
                      <a:pt x="4571" y="2836"/>
                    </a:lnTo>
                    <a:cubicBezTo>
                      <a:pt x="4837" y="2836"/>
                      <a:pt x="5071" y="2603"/>
                      <a:pt x="5038" y="2336"/>
                    </a:cubicBezTo>
                    <a:cubicBezTo>
                      <a:pt x="5038" y="2069"/>
                      <a:pt x="4837" y="1902"/>
                      <a:pt x="4571" y="1902"/>
                    </a:cubicBezTo>
                    <a:lnTo>
                      <a:pt x="3136" y="1902"/>
                    </a:lnTo>
                    <a:cubicBezTo>
                      <a:pt x="2969" y="1902"/>
                      <a:pt x="2869" y="1769"/>
                      <a:pt x="2869" y="1602"/>
                    </a:cubicBezTo>
                    <a:lnTo>
                      <a:pt x="2903" y="1302"/>
                    </a:lnTo>
                    <a:cubicBezTo>
                      <a:pt x="2936" y="1002"/>
                      <a:pt x="2969" y="635"/>
                      <a:pt x="2803" y="368"/>
                    </a:cubicBezTo>
                    <a:cubicBezTo>
                      <a:pt x="2669" y="168"/>
                      <a:pt x="2436" y="1"/>
                      <a:pt x="2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32;p56"/>
              <p:cNvSpPr/>
              <p:nvPr/>
            </p:nvSpPr>
            <p:spPr>
              <a:xfrm>
                <a:off x="5308856" y="3312083"/>
                <a:ext cx="34770" cy="69520"/>
              </a:xfrm>
              <a:custGeom>
                <a:avLst/>
                <a:gdLst/>
                <a:ahLst/>
                <a:cxnLst/>
                <a:rect l="l" t="t" r="r" b="b"/>
                <a:pathLst>
                  <a:path w="1802" h="3603" extrusionOk="0">
                    <a:moveTo>
                      <a:pt x="401" y="0"/>
                    </a:moveTo>
                    <a:cubicBezTo>
                      <a:pt x="167" y="0"/>
                      <a:pt x="0" y="200"/>
                      <a:pt x="0" y="434"/>
                    </a:cubicBezTo>
                    <a:lnTo>
                      <a:pt x="0" y="3203"/>
                    </a:lnTo>
                    <a:cubicBezTo>
                      <a:pt x="0" y="3436"/>
                      <a:pt x="167" y="3603"/>
                      <a:pt x="401" y="3603"/>
                    </a:cubicBezTo>
                    <a:lnTo>
                      <a:pt x="1401" y="3603"/>
                    </a:lnTo>
                    <a:cubicBezTo>
                      <a:pt x="1635" y="3603"/>
                      <a:pt x="1802" y="3436"/>
                      <a:pt x="1802" y="3203"/>
                    </a:cubicBezTo>
                    <a:lnTo>
                      <a:pt x="1802" y="434"/>
                    </a:lnTo>
                    <a:cubicBezTo>
                      <a:pt x="1802" y="200"/>
                      <a:pt x="1601"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33;p56"/>
              <p:cNvSpPr/>
              <p:nvPr/>
            </p:nvSpPr>
            <p:spPr>
              <a:xfrm>
                <a:off x="5536061" y="3312083"/>
                <a:ext cx="97845" cy="106219"/>
              </a:xfrm>
              <a:custGeom>
                <a:avLst/>
                <a:gdLst/>
                <a:ahLst/>
                <a:cxnLst/>
                <a:rect l="l" t="t" r="r" b="b"/>
                <a:pathLst>
                  <a:path w="5071" h="5505" extrusionOk="0">
                    <a:moveTo>
                      <a:pt x="1301" y="0"/>
                    </a:moveTo>
                    <a:cubicBezTo>
                      <a:pt x="1068" y="0"/>
                      <a:pt x="901" y="200"/>
                      <a:pt x="901" y="401"/>
                    </a:cubicBezTo>
                    <a:cubicBezTo>
                      <a:pt x="901" y="567"/>
                      <a:pt x="1001" y="734"/>
                      <a:pt x="1134" y="801"/>
                    </a:cubicBezTo>
                    <a:cubicBezTo>
                      <a:pt x="1134" y="801"/>
                      <a:pt x="1168" y="801"/>
                      <a:pt x="1168" y="834"/>
                    </a:cubicBezTo>
                    <a:lnTo>
                      <a:pt x="1001" y="834"/>
                    </a:lnTo>
                    <a:cubicBezTo>
                      <a:pt x="768" y="834"/>
                      <a:pt x="534" y="1034"/>
                      <a:pt x="534" y="1301"/>
                    </a:cubicBezTo>
                    <a:cubicBezTo>
                      <a:pt x="534" y="1501"/>
                      <a:pt x="667" y="1668"/>
                      <a:pt x="834" y="1735"/>
                    </a:cubicBezTo>
                    <a:cubicBezTo>
                      <a:pt x="834" y="1735"/>
                      <a:pt x="834" y="1768"/>
                      <a:pt x="834" y="1768"/>
                    </a:cubicBezTo>
                    <a:lnTo>
                      <a:pt x="701" y="1768"/>
                    </a:lnTo>
                    <a:cubicBezTo>
                      <a:pt x="434" y="1768"/>
                      <a:pt x="234" y="1968"/>
                      <a:pt x="234" y="2235"/>
                    </a:cubicBezTo>
                    <a:cubicBezTo>
                      <a:pt x="234" y="2435"/>
                      <a:pt x="367" y="2602"/>
                      <a:pt x="534" y="2669"/>
                    </a:cubicBezTo>
                    <a:cubicBezTo>
                      <a:pt x="534" y="2702"/>
                      <a:pt x="534" y="2702"/>
                      <a:pt x="534" y="2702"/>
                    </a:cubicBezTo>
                    <a:lnTo>
                      <a:pt x="467" y="2702"/>
                    </a:lnTo>
                    <a:cubicBezTo>
                      <a:pt x="200" y="2702"/>
                      <a:pt x="0" y="2936"/>
                      <a:pt x="0" y="3203"/>
                    </a:cubicBezTo>
                    <a:cubicBezTo>
                      <a:pt x="0" y="3436"/>
                      <a:pt x="234" y="3636"/>
                      <a:pt x="467" y="3636"/>
                    </a:cubicBezTo>
                    <a:lnTo>
                      <a:pt x="1935" y="3636"/>
                    </a:lnTo>
                    <a:cubicBezTo>
                      <a:pt x="2068" y="3636"/>
                      <a:pt x="2202" y="3770"/>
                      <a:pt x="2169" y="3903"/>
                    </a:cubicBezTo>
                    <a:lnTo>
                      <a:pt x="2135" y="4237"/>
                    </a:lnTo>
                    <a:cubicBezTo>
                      <a:pt x="2102" y="4503"/>
                      <a:pt x="2068" y="4870"/>
                      <a:pt x="2235" y="5137"/>
                    </a:cubicBezTo>
                    <a:cubicBezTo>
                      <a:pt x="2369" y="5371"/>
                      <a:pt x="2636" y="5504"/>
                      <a:pt x="2902" y="5504"/>
                    </a:cubicBezTo>
                    <a:cubicBezTo>
                      <a:pt x="3069" y="5504"/>
                      <a:pt x="3236" y="5371"/>
                      <a:pt x="3236" y="5204"/>
                    </a:cubicBezTo>
                    <a:cubicBezTo>
                      <a:pt x="3269" y="4770"/>
                      <a:pt x="3369" y="4370"/>
                      <a:pt x="3536" y="4003"/>
                    </a:cubicBezTo>
                    <a:cubicBezTo>
                      <a:pt x="3636" y="3770"/>
                      <a:pt x="3870" y="3636"/>
                      <a:pt x="4103" y="3636"/>
                    </a:cubicBezTo>
                    <a:lnTo>
                      <a:pt x="4504" y="3636"/>
                    </a:lnTo>
                    <a:cubicBezTo>
                      <a:pt x="4804" y="3636"/>
                      <a:pt x="5071" y="3369"/>
                      <a:pt x="5071" y="3069"/>
                    </a:cubicBezTo>
                    <a:lnTo>
                      <a:pt x="5071" y="467"/>
                    </a:lnTo>
                    <a:cubicBezTo>
                      <a:pt x="5071" y="200"/>
                      <a:pt x="4837" y="0"/>
                      <a:pt x="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34;p56"/>
              <p:cNvSpPr/>
              <p:nvPr/>
            </p:nvSpPr>
            <p:spPr>
              <a:xfrm>
                <a:off x="5637111" y="3312083"/>
                <a:ext cx="35426" cy="69520"/>
              </a:xfrm>
              <a:custGeom>
                <a:avLst/>
                <a:gdLst/>
                <a:ahLst/>
                <a:cxnLst/>
                <a:rect l="l" t="t" r="r" b="b"/>
                <a:pathLst>
                  <a:path w="1836" h="3603" extrusionOk="0">
                    <a:moveTo>
                      <a:pt x="434" y="0"/>
                    </a:moveTo>
                    <a:cubicBezTo>
                      <a:pt x="201" y="0"/>
                      <a:pt x="0" y="200"/>
                      <a:pt x="0" y="434"/>
                    </a:cubicBezTo>
                    <a:lnTo>
                      <a:pt x="0" y="3203"/>
                    </a:lnTo>
                    <a:cubicBezTo>
                      <a:pt x="0" y="3436"/>
                      <a:pt x="201" y="3603"/>
                      <a:pt x="434" y="3603"/>
                    </a:cubicBezTo>
                    <a:lnTo>
                      <a:pt x="1401" y="3603"/>
                    </a:lnTo>
                    <a:cubicBezTo>
                      <a:pt x="1635" y="3603"/>
                      <a:pt x="1835" y="3436"/>
                      <a:pt x="1835" y="3203"/>
                    </a:cubicBezTo>
                    <a:lnTo>
                      <a:pt x="1835" y="434"/>
                    </a:lnTo>
                    <a:cubicBezTo>
                      <a:pt x="1835" y="200"/>
                      <a:pt x="1635"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35;p56"/>
              <p:cNvSpPr/>
              <p:nvPr/>
            </p:nvSpPr>
            <p:spPr>
              <a:xfrm>
                <a:off x="5768417" y="3306410"/>
                <a:ext cx="127443" cy="75193"/>
              </a:xfrm>
              <a:custGeom>
                <a:avLst/>
                <a:gdLst/>
                <a:ahLst/>
                <a:cxnLst/>
                <a:rect l="l" t="t" r="r" b="b"/>
                <a:pathLst>
                  <a:path w="6605" h="3897" extrusionOk="0">
                    <a:moveTo>
                      <a:pt x="3697" y="0"/>
                    </a:moveTo>
                    <a:cubicBezTo>
                      <a:pt x="3490" y="0"/>
                      <a:pt x="3303" y="169"/>
                      <a:pt x="3303" y="394"/>
                    </a:cubicBezTo>
                    <a:lnTo>
                      <a:pt x="3303" y="1128"/>
                    </a:lnTo>
                    <a:cubicBezTo>
                      <a:pt x="2035" y="1195"/>
                      <a:pt x="0" y="1662"/>
                      <a:pt x="0" y="3897"/>
                    </a:cubicBezTo>
                    <a:cubicBezTo>
                      <a:pt x="0" y="3897"/>
                      <a:pt x="801" y="2796"/>
                      <a:pt x="3303" y="2563"/>
                    </a:cubicBezTo>
                    <a:lnTo>
                      <a:pt x="3303" y="3230"/>
                    </a:lnTo>
                    <a:cubicBezTo>
                      <a:pt x="3303" y="3458"/>
                      <a:pt x="3496" y="3610"/>
                      <a:pt x="3707" y="3610"/>
                    </a:cubicBezTo>
                    <a:cubicBezTo>
                      <a:pt x="3772" y="3610"/>
                      <a:pt x="3840" y="3595"/>
                      <a:pt x="3903" y="3563"/>
                    </a:cubicBezTo>
                    <a:lnTo>
                      <a:pt x="6338" y="2162"/>
                    </a:lnTo>
                    <a:cubicBezTo>
                      <a:pt x="6605" y="1995"/>
                      <a:pt x="6605" y="1629"/>
                      <a:pt x="6338" y="1462"/>
                    </a:cubicBezTo>
                    <a:lnTo>
                      <a:pt x="3903" y="61"/>
                    </a:lnTo>
                    <a:cubicBezTo>
                      <a:pt x="3836" y="19"/>
                      <a:pt x="3765" y="0"/>
                      <a:pt x="3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36;p56"/>
              <p:cNvSpPr/>
              <p:nvPr/>
            </p:nvSpPr>
            <p:spPr>
              <a:xfrm>
                <a:off x="6005926" y="3312083"/>
                <a:ext cx="105563" cy="8374"/>
              </a:xfrm>
              <a:custGeom>
                <a:avLst/>
                <a:gdLst/>
                <a:ahLst/>
                <a:cxnLst/>
                <a:rect l="l" t="t" r="r" b="b"/>
                <a:pathLst>
                  <a:path w="5471" h="434" extrusionOk="0">
                    <a:moveTo>
                      <a:pt x="0" y="0"/>
                    </a:moveTo>
                    <a:lnTo>
                      <a:pt x="0" y="434"/>
                    </a:lnTo>
                    <a:lnTo>
                      <a:pt x="5471" y="434"/>
                    </a:lnTo>
                    <a:lnTo>
                      <a:pt x="54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37;p56"/>
              <p:cNvSpPr/>
              <p:nvPr/>
            </p:nvSpPr>
            <p:spPr>
              <a:xfrm>
                <a:off x="6005926" y="3324953"/>
                <a:ext cx="105563" cy="7737"/>
              </a:xfrm>
              <a:custGeom>
                <a:avLst/>
                <a:gdLst/>
                <a:ahLst/>
                <a:cxnLst/>
                <a:rect l="l" t="t" r="r" b="b"/>
                <a:pathLst>
                  <a:path w="5471" h="401" extrusionOk="0">
                    <a:moveTo>
                      <a:pt x="0" y="0"/>
                    </a:moveTo>
                    <a:lnTo>
                      <a:pt x="0" y="401"/>
                    </a:lnTo>
                    <a:lnTo>
                      <a:pt x="5471" y="401"/>
                    </a:lnTo>
                    <a:lnTo>
                      <a:pt x="54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38;p56"/>
              <p:cNvSpPr/>
              <p:nvPr/>
            </p:nvSpPr>
            <p:spPr>
              <a:xfrm>
                <a:off x="6005926" y="3337187"/>
                <a:ext cx="32840" cy="8374"/>
              </a:xfrm>
              <a:custGeom>
                <a:avLst/>
                <a:gdLst/>
                <a:ahLst/>
                <a:cxnLst/>
                <a:rect l="l" t="t" r="r" b="b"/>
                <a:pathLst>
                  <a:path w="1702" h="434" extrusionOk="0">
                    <a:moveTo>
                      <a:pt x="0" y="0"/>
                    </a:moveTo>
                    <a:lnTo>
                      <a:pt x="0" y="434"/>
                    </a:lnTo>
                    <a:lnTo>
                      <a:pt x="1701" y="434"/>
                    </a:lnTo>
                    <a:lnTo>
                      <a:pt x="17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939;p56"/>
              <p:cNvSpPr/>
              <p:nvPr/>
            </p:nvSpPr>
            <p:spPr>
              <a:xfrm>
                <a:off x="6005926" y="3349401"/>
                <a:ext cx="32840" cy="8393"/>
              </a:xfrm>
              <a:custGeom>
                <a:avLst/>
                <a:gdLst/>
                <a:ahLst/>
                <a:cxnLst/>
                <a:rect l="l" t="t" r="r" b="b"/>
                <a:pathLst>
                  <a:path w="1702" h="435" extrusionOk="0">
                    <a:moveTo>
                      <a:pt x="0" y="1"/>
                    </a:moveTo>
                    <a:lnTo>
                      <a:pt x="0" y="435"/>
                    </a:lnTo>
                    <a:lnTo>
                      <a:pt x="1701" y="43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40;p56"/>
              <p:cNvSpPr/>
              <p:nvPr/>
            </p:nvSpPr>
            <p:spPr>
              <a:xfrm>
                <a:off x="6005926" y="3362291"/>
                <a:ext cx="32840" cy="7737"/>
              </a:xfrm>
              <a:custGeom>
                <a:avLst/>
                <a:gdLst/>
                <a:ahLst/>
                <a:cxnLst/>
                <a:rect l="l" t="t" r="r" b="b"/>
                <a:pathLst>
                  <a:path w="1702" h="401" extrusionOk="0">
                    <a:moveTo>
                      <a:pt x="0" y="0"/>
                    </a:moveTo>
                    <a:lnTo>
                      <a:pt x="0" y="400"/>
                    </a:lnTo>
                    <a:lnTo>
                      <a:pt x="1701" y="400"/>
                    </a:lnTo>
                    <a:lnTo>
                      <a:pt x="17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941;p56"/>
              <p:cNvSpPr/>
              <p:nvPr/>
            </p:nvSpPr>
            <p:spPr>
              <a:xfrm>
                <a:off x="6005926" y="3374505"/>
                <a:ext cx="32840" cy="8393"/>
              </a:xfrm>
              <a:custGeom>
                <a:avLst/>
                <a:gdLst/>
                <a:ahLst/>
                <a:cxnLst/>
                <a:rect l="l" t="t" r="r" b="b"/>
                <a:pathLst>
                  <a:path w="1702" h="435" extrusionOk="0">
                    <a:moveTo>
                      <a:pt x="0" y="1"/>
                    </a:moveTo>
                    <a:lnTo>
                      <a:pt x="0" y="435"/>
                    </a:lnTo>
                    <a:lnTo>
                      <a:pt x="1701" y="43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42;p56"/>
              <p:cNvSpPr/>
              <p:nvPr/>
            </p:nvSpPr>
            <p:spPr>
              <a:xfrm>
                <a:off x="6058043" y="3337187"/>
                <a:ext cx="44436" cy="44417"/>
              </a:xfrm>
              <a:custGeom>
                <a:avLst/>
                <a:gdLst/>
                <a:ahLst/>
                <a:cxnLst/>
                <a:rect l="l" t="t" r="r" b="b"/>
                <a:pathLst>
                  <a:path w="2303" h="2302" extrusionOk="0">
                    <a:moveTo>
                      <a:pt x="1002" y="0"/>
                    </a:moveTo>
                    <a:cubicBezTo>
                      <a:pt x="868" y="0"/>
                      <a:pt x="768" y="100"/>
                      <a:pt x="768" y="234"/>
                    </a:cubicBezTo>
                    <a:lnTo>
                      <a:pt x="768" y="534"/>
                    </a:lnTo>
                    <a:cubicBezTo>
                      <a:pt x="768" y="667"/>
                      <a:pt x="668" y="767"/>
                      <a:pt x="535" y="767"/>
                    </a:cubicBezTo>
                    <a:lnTo>
                      <a:pt x="234" y="767"/>
                    </a:lnTo>
                    <a:cubicBezTo>
                      <a:pt x="101" y="767"/>
                      <a:pt x="1" y="867"/>
                      <a:pt x="1" y="1001"/>
                    </a:cubicBezTo>
                    <a:lnTo>
                      <a:pt x="1" y="1301"/>
                    </a:lnTo>
                    <a:cubicBezTo>
                      <a:pt x="1" y="1435"/>
                      <a:pt x="101" y="1535"/>
                      <a:pt x="234" y="1535"/>
                    </a:cubicBezTo>
                    <a:lnTo>
                      <a:pt x="535" y="1535"/>
                    </a:lnTo>
                    <a:cubicBezTo>
                      <a:pt x="668" y="1535"/>
                      <a:pt x="768" y="1668"/>
                      <a:pt x="768" y="1801"/>
                    </a:cubicBezTo>
                    <a:lnTo>
                      <a:pt x="768" y="2068"/>
                    </a:lnTo>
                    <a:cubicBezTo>
                      <a:pt x="768" y="2202"/>
                      <a:pt x="868" y="2302"/>
                      <a:pt x="1002" y="2302"/>
                    </a:cubicBezTo>
                    <a:lnTo>
                      <a:pt x="1302" y="2302"/>
                    </a:lnTo>
                    <a:cubicBezTo>
                      <a:pt x="1435" y="2302"/>
                      <a:pt x="1535" y="2202"/>
                      <a:pt x="1535" y="2068"/>
                    </a:cubicBezTo>
                    <a:lnTo>
                      <a:pt x="1535" y="1801"/>
                    </a:lnTo>
                    <a:cubicBezTo>
                      <a:pt x="1535" y="1668"/>
                      <a:pt x="1635" y="1535"/>
                      <a:pt x="1802" y="1535"/>
                    </a:cubicBezTo>
                    <a:lnTo>
                      <a:pt x="2069" y="1535"/>
                    </a:lnTo>
                    <a:cubicBezTo>
                      <a:pt x="2203" y="1535"/>
                      <a:pt x="2303" y="1435"/>
                      <a:pt x="2303" y="1301"/>
                    </a:cubicBezTo>
                    <a:lnTo>
                      <a:pt x="2303" y="1001"/>
                    </a:lnTo>
                    <a:cubicBezTo>
                      <a:pt x="2303" y="867"/>
                      <a:pt x="2203" y="767"/>
                      <a:pt x="2069" y="767"/>
                    </a:cubicBezTo>
                    <a:lnTo>
                      <a:pt x="1802" y="767"/>
                    </a:lnTo>
                    <a:cubicBezTo>
                      <a:pt x="1669" y="767"/>
                      <a:pt x="1535" y="667"/>
                      <a:pt x="1535" y="534"/>
                    </a:cubicBezTo>
                    <a:lnTo>
                      <a:pt x="1535" y="234"/>
                    </a:lnTo>
                    <a:cubicBezTo>
                      <a:pt x="1535" y="100"/>
                      <a:pt x="1435" y="0"/>
                      <a:pt x="1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43;p56"/>
              <p:cNvSpPr/>
              <p:nvPr/>
            </p:nvSpPr>
            <p:spPr>
              <a:xfrm>
                <a:off x="6244708" y="3339753"/>
                <a:ext cx="16111" cy="16111"/>
              </a:xfrm>
              <a:custGeom>
                <a:avLst/>
                <a:gdLst/>
                <a:ahLst/>
                <a:cxnLst/>
                <a:rect l="l" t="t" r="r" b="b"/>
                <a:pathLst>
                  <a:path w="835" h="835" extrusionOk="0">
                    <a:moveTo>
                      <a:pt x="434" y="1"/>
                    </a:moveTo>
                    <a:cubicBezTo>
                      <a:pt x="201" y="1"/>
                      <a:pt x="1" y="167"/>
                      <a:pt x="1" y="401"/>
                    </a:cubicBezTo>
                    <a:cubicBezTo>
                      <a:pt x="1" y="634"/>
                      <a:pt x="201" y="835"/>
                      <a:pt x="434" y="835"/>
                    </a:cubicBezTo>
                    <a:cubicBezTo>
                      <a:pt x="634" y="835"/>
                      <a:pt x="834" y="634"/>
                      <a:pt x="834" y="401"/>
                    </a:cubicBezTo>
                    <a:cubicBezTo>
                      <a:pt x="834" y="167"/>
                      <a:pt x="634"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944;p56"/>
              <p:cNvSpPr/>
              <p:nvPr/>
            </p:nvSpPr>
            <p:spPr>
              <a:xfrm>
                <a:off x="6278186" y="3339753"/>
                <a:ext cx="16111" cy="16111"/>
              </a:xfrm>
              <a:custGeom>
                <a:avLst/>
                <a:gdLst/>
                <a:ahLst/>
                <a:cxnLst/>
                <a:rect l="l" t="t" r="r" b="b"/>
                <a:pathLst>
                  <a:path w="835" h="835" extrusionOk="0">
                    <a:moveTo>
                      <a:pt x="400" y="1"/>
                    </a:moveTo>
                    <a:cubicBezTo>
                      <a:pt x="167" y="1"/>
                      <a:pt x="0" y="167"/>
                      <a:pt x="0" y="401"/>
                    </a:cubicBezTo>
                    <a:cubicBezTo>
                      <a:pt x="0" y="634"/>
                      <a:pt x="167" y="835"/>
                      <a:pt x="400" y="835"/>
                    </a:cubicBezTo>
                    <a:cubicBezTo>
                      <a:pt x="634" y="835"/>
                      <a:pt x="834" y="634"/>
                      <a:pt x="834" y="401"/>
                    </a:cubicBezTo>
                    <a:cubicBezTo>
                      <a:pt x="834" y="167"/>
                      <a:pt x="634"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945;p56"/>
              <p:cNvSpPr/>
              <p:nvPr/>
            </p:nvSpPr>
            <p:spPr>
              <a:xfrm>
                <a:off x="6311007" y="3339753"/>
                <a:ext cx="16111" cy="16111"/>
              </a:xfrm>
              <a:custGeom>
                <a:avLst/>
                <a:gdLst/>
                <a:ahLst/>
                <a:cxnLst/>
                <a:rect l="l" t="t" r="r" b="b"/>
                <a:pathLst>
                  <a:path w="835" h="835" extrusionOk="0">
                    <a:moveTo>
                      <a:pt x="434" y="1"/>
                    </a:moveTo>
                    <a:cubicBezTo>
                      <a:pt x="200" y="1"/>
                      <a:pt x="0" y="167"/>
                      <a:pt x="0" y="401"/>
                    </a:cubicBezTo>
                    <a:cubicBezTo>
                      <a:pt x="0" y="634"/>
                      <a:pt x="200" y="835"/>
                      <a:pt x="434" y="835"/>
                    </a:cubicBezTo>
                    <a:cubicBezTo>
                      <a:pt x="667" y="835"/>
                      <a:pt x="834" y="634"/>
                      <a:pt x="834" y="401"/>
                    </a:cubicBezTo>
                    <a:cubicBezTo>
                      <a:pt x="834" y="167"/>
                      <a:pt x="667"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946;p56"/>
              <p:cNvSpPr/>
              <p:nvPr/>
            </p:nvSpPr>
            <p:spPr>
              <a:xfrm>
                <a:off x="5244615" y="3603661"/>
                <a:ext cx="3004463" cy="17385"/>
              </a:xfrm>
              <a:custGeom>
                <a:avLst/>
                <a:gdLst/>
                <a:ahLst/>
                <a:cxnLst/>
                <a:rect l="l" t="t" r="r" b="b"/>
                <a:pathLst>
                  <a:path w="155712" h="901" extrusionOk="0">
                    <a:moveTo>
                      <a:pt x="434" y="0"/>
                    </a:moveTo>
                    <a:cubicBezTo>
                      <a:pt x="200" y="0"/>
                      <a:pt x="0" y="200"/>
                      <a:pt x="0" y="467"/>
                    </a:cubicBezTo>
                    <a:cubicBezTo>
                      <a:pt x="0" y="701"/>
                      <a:pt x="200" y="901"/>
                      <a:pt x="434" y="901"/>
                    </a:cubicBezTo>
                    <a:lnTo>
                      <a:pt x="155278" y="901"/>
                    </a:lnTo>
                    <a:cubicBezTo>
                      <a:pt x="155511" y="901"/>
                      <a:pt x="155711" y="701"/>
                      <a:pt x="155711" y="467"/>
                    </a:cubicBezTo>
                    <a:cubicBezTo>
                      <a:pt x="155711" y="200"/>
                      <a:pt x="155511" y="0"/>
                      <a:pt x="155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947;p56"/>
            <p:cNvSpPr/>
            <p:nvPr/>
          </p:nvSpPr>
          <p:spPr>
            <a:xfrm>
              <a:off x="5250638" y="1371475"/>
              <a:ext cx="3004463" cy="1813113"/>
            </a:xfrm>
            <a:custGeom>
              <a:avLst/>
              <a:gdLst/>
              <a:ahLst/>
              <a:cxnLst/>
              <a:rect l="l" t="t" r="r" b="b"/>
              <a:pathLst>
                <a:path w="155712" h="93968" extrusionOk="0">
                  <a:moveTo>
                    <a:pt x="0" y="0"/>
                  </a:moveTo>
                  <a:lnTo>
                    <a:pt x="0" y="93968"/>
                  </a:lnTo>
                  <a:lnTo>
                    <a:pt x="155711" y="93968"/>
                  </a:lnTo>
                  <a:lnTo>
                    <a:pt x="155711" y="0"/>
                  </a:lnTo>
                  <a:close/>
                </a:path>
              </a:pathLst>
            </a:custGeom>
            <a:solidFill>
              <a:srgbClr val="F1F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descr="Screenshot (1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204" y="1260278"/>
            <a:ext cx="3741138" cy="2182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39606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1109865"/>
            <a:ext cx="7704000" cy="572700"/>
          </a:xfrm>
        </p:spPr>
        <p:txBody>
          <a:bodyPr/>
          <a:lstStyle/>
          <a:p>
            <a:r>
              <a:rPr lang="en-US" dirty="0" smtClean="0"/>
              <a:t>Deployment</a:t>
            </a:r>
            <a:endParaRPr lang="en-US" dirty="0"/>
          </a:p>
        </p:txBody>
      </p:sp>
      <p:sp>
        <p:nvSpPr>
          <p:cNvPr id="3" name="Text Placeholder 2"/>
          <p:cNvSpPr>
            <a:spLocks noGrp="1"/>
          </p:cNvSpPr>
          <p:nvPr>
            <p:ph type="body" idx="1"/>
          </p:nvPr>
        </p:nvSpPr>
        <p:spPr>
          <a:xfrm>
            <a:off x="656804" y="1995686"/>
            <a:ext cx="8019652" cy="1632300"/>
          </a:xfrm>
        </p:spPr>
        <p:txBody>
          <a:bodyPr/>
          <a:lstStyle/>
          <a:p>
            <a:pPr marL="139700" indent="0" algn="just">
              <a:buNone/>
            </a:pPr>
            <a:r>
              <a:rPr lang="en-US" dirty="0"/>
              <a:t>Deployment </a:t>
            </a:r>
            <a:r>
              <a:rPr lang="en-US" dirty="0" err="1"/>
              <a:t>merupakan</a:t>
            </a:r>
            <a:r>
              <a:rPr lang="en-US" dirty="0"/>
              <a:t> </a:t>
            </a:r>
            <a:r>
              <a:rPr lang="en-US" dirty="0" err="1"/>
              <a:t>kegiatan</a:t>
            </a:r>
            <a:r>
              <a:rPr lang="en-US" dirty="0"/>
              <a:t> yang </a:t>
            </a:r>
            <a:r>
              <a:rPr lang="en-US" dirty="0" err="1"/>
              <a:t>bertujuan</a:t>
            </a:r>
            <a:r>
              <a:rPr lang="en-US" dirty="0"/>
              <a:t> </a:t>
            </a:r>
            <a:r>
              <a:rPr lang="en-US" dirty="0" err="1"/>
              <a:t>untuk</a:t>
            </a:r>
            <a:r>
              <a:rPr lang="en-US" dirty="0"/>
              <a:t> </a:t>
            </a:r>
            <a:r>
              <a:rPr lang="en-US" dirty="0" err="1"/>
              <a:t>menyebarkan</a:t>
            </a:r>
            <a:r>
              <a:rPr lang="en-US" dirty="0"/>
              <a:t> </a:t>
            </a:r>
            <a:r>
              <a:rPr lang="en-US" dirty="0" err="1"/>
              <a:t>atau</a:t>
            </a:r>
            <a:r>
              <a:rPr lang="en-US" dirty="0"/>
              <a:t> </a:t>
            </a:r>
            <a:r>
              <a:rPr lang="en-US" dirty="0" err="1"/>
              <a:t>mendemonstrasikan</a:t>
            </a:r>
            <a:r>
              <a:rPr lang="en-US" dirty="0"/>
              <a:t> </a:t>
            </a:r>
            <a:r>
              <a:rPr lang="en-US" dirty="0" err="1"/>
              <a:t>hasil</a:t>
            </a:r>
            <a:r>
              <a:rPr lang="en-US" dirty="0"/>
              <a:t> </a:t>
            </a:r>
            <a:r>
              <a:rPr lang="en-US" dirty="0" err="1"/>
              <a:t>penelitian</a:t>
            </a:r>
            <a:r>
              <a:rPr lang="en-US" dirty="0"/>
              <a:t> yang </a:t>
            </a:r>
            <a:r>
              <a:rPr lang="en-US" dirty="0" err="1"/>
              <a:t>telah</a:t>
            </a:r>
            <a:r>
              <a:rPr lang="en-US" dirty="0"/>
              <a:t> </a:t>
            </a:r>
            <a:r>
              <a:rPr lang="en-US" dirty="0" err="1"/>
              <a:t>dilakukan</a:t>
            </a:r>
            <a:r>
              <a:rPr lang="en-US" dirty="0"/>
              <a:t> </a:t>
            </a:r>
            <a:r>
              <a:rPr lang="en-US" dirty="0" err="1"/>
              <a:t>oleh</a:t>
            </a:r>
            <a:r>
              <a:rPr lang="en-US" dirty="0"/>
              <a:t> </a:t>
            </a:r>
            <a:r>
              <a:rPr lang="en-US" dirty="0" err="1"/>
              <a:t>peneliti</a:t>
            </a:r>
            <a:r>
              <a:rPr lang="en-US" dirty="0"/>
              <a:t> </a:t>
            </a:r>
            <a:r>
              <a:rPr lang="en-US" dirty="0" err="1"/>
              <a:t>untuk</a:t>
            </a:r>
            <a:r>
              <a:rPr lang="en-US" dirty="0"/>
              <a:t> </a:t>
            </a:r>
            <a:r>
              <a:rPr lang="en-US" dirty="0" err="1"/>
              <a:t>mengembangkan</a:t>
            </a:r>
            <a:r>
              <a:rPr lang="en-US" dirty="0"/>
              <a:t> </a:t>
            </a:r>
            <a:r>
              <a:rPr lang="en-US" dirty="0" err="1"/>
              <a:t>suatu</a:t>
            </a:r>
            <a:r>
              <a:rPr lang="en-US" dirty="0"/>
              <a:t> </a:t>
            </a:r>
            <a:r>
              <a:rPr lang="en-US" dirty="0" err="1"/>
              <a:t>aplikasi</a:t>
            </a:r>
            <a:r>
              <a:rPr lang="en-US" dirty="0"/>
              <a:t> </a:t>
            </a:r>
            <a:r>
              <a:rPr lang="en-US" dirty="0" err="1"/>
              <a:t>atau</a:t>
            </a:r>
            <a:r>
              <a:rPr lang="en-US" dirty="0"/>
              <a:t> website. Ada </a:t>
            </a:r>
            <a:r>
              <a:rPr lang="en-US" dirty="0" err="1"/>
              <a:t>beberapa</a:t>
            </a:r>
            <a:r>
              <a:rPr lang="en-US" dirty="0"/>
              <a:t> proses yang </a:t>
            </a:r>
            <a:r>
              <a:rPr lang="en-US" dirty="0" err="1"/>
              <a:t>perlu</a:t>
            </a:r>
            <a:r>
              <a:rPr lang="en-US" dirty="0"/>
              <a:t> </a:t>
            </a:r>
            <a:r>
              <a:rPr lang="en-US" dirty="0" err="1"/>
              <a:t>dilakukan</a:t>
            </a:r>
            <a:r>
              <a:rPr lang="en-US" dirty="0"/>
              <a:t> </a:t>
            </a:r>
            <a:r>
              <a:rPr lang="en-US" dirty="0" err="1"/>
              <a:t>sehingga</a:t>
            </a:r>
            <a:r>
              <a:rPr lang="en-US" dirty="0"/>
              <a:t> </a:t>
            </a:r>
            <a:r>
              <a:rPr lang="en-US" dirty="0" err="1"/>
              <a:t>dapat</a:t>
            </a:r>
            <a:r>
              <a:rPr lang="en-US" dirty="0"/>
              <a:t> </a:t>
            </a:r>
            <a:r>
              <a:rPr lang="en-US" dirty="0" err="1"/>
              <a:t>menciptakan</a:t>
            </a:r>
            <a:r>
              <a:rPr lang="en-US" dirty="0"/>
              <a:t> </a:t>
            </a:r>
            <a:r>
              <a:rPr lang="en-US" dirty="0" err="1"/>
              <a:t>suatu</a:t>
            </a:r>
            <a:r>
              <a:rPr lang="en-US" dirty="0"/>
              <a:t> </a:t>
            </a:r>
            <a:r>
              <a:rPr lang="en-US" dirty="0" err="1"/>
              <a:t>aplikasi</a:t>
            </a:r>
            <a:r>
              <a:rPr lang="en-US" dirty="0"/>
              <a:t> </a:t>
            </a:r>
            <a:r>
              <a:rPr lang="en-US" dirty="0" err="1"/>
              <a:t>atau</a:t>
            </a:r>
            <a:r>
              <a:rPr lang="en-US" dirty="0"/>
              <a:t> </a:t>
            </a:r>
            <a:r>
              <a:rPr lang="en-US" dirty="0" smtClean="0"/>
              <a:t>website. </a:t>
            </a:r>
            <a:r>
              <a:rPr lang="en-US" dirty="0" err="1" smtClean="0"/>
              <a:t>Pengguna</a:t>
            </a:r>
            <a:r>
              <a:rPr lang="en-US" dirty="0" smtClean="0"/>
              <a:t> </a:t>
            </a:r>
            <a:r>
              <a:rPr lang="en-US" dirty="0" err="1"/>
              <a:t>akan</a:t>
            </a:r>
            <a:r>
              <a:rPr lang="en-US" dirty="0"/>
              <a:t> </a:t>
            </a:r>
            <a:r>
              <a:rPr lang="en-US" dirty="0" err="1"/>
              <a:t>melihat</a:t>
            </a:r>
            <a:r>
              <a:rPr lang="en-US" dirty="0"/>
              <a:t> </a:t>
            </a:r>
            <a:r>
              <a:rPr lang="en-US" dirty="0" err="1"/>
              <a:t>tampilan</a:t>
            </a:r>
            <a:r>
              <a:rPr lang="en-US" dirty="0"/>
              <a:t> </a:t>
            </a:r>
            <a:r>
              <a:rPr lang="en-US" dirty="0" err="1"/>
              <a:t>awal</a:t>
            </a:r>
            <a:r>
              <a:rPr lang="en-US" dirty="0"/>
              <a:t> web “</a:t>
            </a:r>
            <a:r>
              <a:rPr lang="en-US" dirty="0" err="1"/>
              <a:t>Sistem</a:t>
            </a:r>
            <a:r>
              <a:rPr lang="en-US" dirty="0"/>
              <a:t> </a:t>
            </a:r>
            <a:r>
              <a:rPr lang="en-US" dirty="0" err="1"/>
              <a:t>Kamera</a:t>
            </a:r>
            <a:r>
              <a:rPr lang="en-US" dirty="0"/>
              <a:t> </a:t>
            </a:r>
            <a:r>
              <a:rPr lang="en-US" dirty="0" err="1"/>
              <a:t>Kabin</a:t>
            </a:r>
            <a:r>
              <a:rPr lang="en-US" dirty="0"/>
              <a:t> </a:t>
            </a:r>
            <a:r>
              <a:rPr lang="en-US" dirty="0" err="1"/>
              <a:t>Kendaraan</a:t>
            </a:r>
            <a:r>
              <a:rPr lang="en-US" dirty="0"/>
              <a:t>” </a:t>
            </a:r>
            <a:r>
              <a:rPr lang="en-US" dirty="0" err="1"/>
              <a:t>seperti</a:t>
            </a:r>
            <a:r>
              <a:rPr lang="en-US" dirty="0"/>
              <a:t> yang </a:t>
            </a:r>
            <a:r>
              <a:rPr lang="en-US" dirty="0" err="1"/>
              <a:t>ada</a:t>
            </a:r>
            <a:r>
              <a:rPr lang="en-US" dirty="0"/>
              <a:t> di </a:t>
            </a:r>
            <a:r>
              <a:rPr lang="en-US" dirty="0" err="1"/>
              <a:t>gambar</a:t>
            </a:r>
            <a:r>
              <a:rPr lang="en-US" dirty="0"/>
              <a:t>. </a:t>
            </a:r>
            <a:r>
              <a:rPr lang="en-US" dirty="0" err="1"/>
              <a:t>Terdapat</a:t>
            </a:r>
            <a:r>
              <a:rPr lang="en-US" dirty="0"/>
              <a:t> 3 </a:t>
            </a:r>
            <a:r>
              <a:rPr lang="en-US" dirty="0" err="1"/>
              <a:t>fitur</a:t>
            </a:r>
            <a:r>
              <a:rPr lang="en-US" dirty="0"/>
              <a:t> </a:t>
            </a:r>
            <a:r>
              <a:rPr lang="en-US" dirty="0" err="1"/>
              <a:t>pada</a:t>
            </a:r>
            <a:r>
              <a:rPr lang="en-US" dirty="0"/>
              <a:t> </a:t>
            </a:r>
            <a:r>
              <a:rPr lang="en-US" i="1" dirty="0"/>
              <a:t>landing page </a:t>
            </a:r>
            <a:r>
              <a:rPr lang="en-US" dirty="0" err="1"/>
              <a:t>yaitu</a:t>
            </a:r>
            <a:r>
              <a:rPr lang="en-US" dirty="0"/>
              <a:t> </a:t>
            </a:r>
            <a:r>
              <a:rPr lang="en-US" dirty="0" err="1"/>
              <a:t>beranda</a:t>
            </a:r>
            <a:r>
              <a:rPr lang="en-US" dirty="0"/>
              <a:t>, </a:t>
            </a:r>
            <a:r>
              <a:rPr lang="en-US" dirty="0" err="1"/>
              <a:t>kamera</a:t>
            </a:r>
            <a:r>
              <a:rPr lang="en-US" dirty="0"/>
              <a:t>, </a:t>
            </a:r>
            <a:r>
              <a:rPr lang="en-US" dirty="0" err="1"/>
              <a:t>dan</a:t>
            </a:r>
            <a:r>
              <a:rPr lang="en-US" dirty="0"/>
              <a:t> </a:t>
            </a:r>
            <a:r>
              <a:rPr lang="en-US" dirty="0" err="1"/>
              <a:t>tentang</a:t>
            </a:r>
            <a:r>
              <a:rPr lang="en-US" dirty="0"/>
              <a:t> kami. Serta di </a:t>
            </a:r>
            <a:r>
              <a:rPr lang="en-US" dirty="0" err="1"/>
              <a:t>setiap</a:t>
            </a:r>
            <a:r>
              <a:rPr lang="en-US" dirty="0"/>
              <a:t> </a:t>
            </a:r>
            <a:r>
              <a:rPr lang="en-US" dirty="0" err="1"/>
              <a:t>laman</a:t>
            </a:r>
            <a:r>
              <a:rPr lang="en-US" dirty="0"/>
              <a:t> website </a:t>
            </a:r>
            <a:r>
              <a:rPr lang="en-US" dirty="0" err="1"/>
              <a:t>dilengkapi</a:t>
            </a:r>
            <a:r>
              <a:rPr lang="en-US" dirty="0"/>
              <a:t> </a:t>
            </a:r>
            <a:r>
              <a:rPr lang="en-US" dirty="0" err="1"/>
              <a:t>dengan</a:t>
            </a:r>
            <a:r>
              <a:rPr lang="en-US" dirty="0"/>
              <a:t> </a:t>
            </a:r>
            <a:r>
              <a:rPr lang="en-US" dirty="0" err="1"/>
              <a:t>fitur</a:t>
            </a:r>
            <a:r>
              <a:rPr lang="en-US" dirty="0"/>
              <a:t> “</a:t>
            </a:r>
            <a:r>
              <a:rPr lang="en-US" dirty="0" err="1"/>
              <a:t>Butuh</a:t>
            </a:r>
            <a:r>
              <a:rPr lang="en-US" dirty="0"/>
              <a:t> </a:t>
            </a:r>
            <a:r>
              <a:rPr lang="en-US" dirty="0" err="1"/>
              <a:t>Bantuan</a:t>
            </a:r>
            <a:r>
              <a:rPr lang="en-US" dirty="0"/>
              <a:t>?” </a:t>
            </a:r>
            <a:r>
              <a:rPr lang="en-US" dirty="0" err="1"/>
              <a:t>untuk</a:t>
            </a:r>
            <a:r>
              <a:rPr lang="en-US" dirty="0"/>
              <a:t> </a:t>
            </a:r>
            <a:r>
              <a:rPr lang="en-US" dirty="0" err="1"/>
              <a:t>memberikan</a:t>
            </a:r>
            <a:r>
              <a:rPr lang="en-US" dirty="0"/>
              <a:t> </a:t>
            </a:r>
            <a:r>
              <a:rPr lang="en-US" dirty="0" err="1"/>
              <a:t>kemudahan</a:t>
            </a:r>
            <a:r>
              <a:rPr lang="en-US" dirty="0"/>
              <a:t> </a:t>
            </a:r>
            <a:r>
              <a:rPr lang="en-US" dirty="0" err="1"/>
              <a:t>bagi</a:t>
            </a:r>
            <a:r>
              <a:rPr lang="en-US" dirty="0"/>
              <a:t> </a:t>
            </a:r>
            <a:r>
              <a:rPr lang="en-US" i="1" dirty="0"/>
              <a:t>user</a:t>
            </a:r>
            <a:r>
              <a:rPr lang="en-US" dirty="0"/>
              <a:t> yang </a:t>
            </a:r>
            <a:r>
              <a:rPr lang="en-US" dirty="0" err="1"/>
              <a:t>ingin</a:t>
            </a:r>
            <a:r>
              <a:rPr lang="en-US" dirty="0"/>
              <a:t> </a:t>
            </a:r>
            <a:r>
              <a:rPr lang="en-US" dirty="0" err="1"/>
              <a:t>bertanya</a:t>
            </a:r>
            <a:r>
              <a:rPr lang="en-US" dirty="0"/>
              <a:t> </a:t>
            </a:r>
            <a:r>
              <a:rPr lang="en-US" dirty="0" err="1"/>
              <a:t>lebih</a:t>
            </a:r>
            <a:r>
              <a:rPr lang="en-US" dirty="0"/>
              <a:t> </a:t>
            </a:r>
            <a:r>
              <a:rPr lang="en-US" dirty="0" err="1"/>
              <a:t>jelas</a:t>
            </a:r>
            <a:r>
              <a:rPr lang="en-US" dirty="0"/>
              <a:t> </a:t>
            </a:r>
            <a:r>
              <a:rPr lang="en-US" dirty="0" err="1"/>
              <a:t>kendala</a:t>
            </a:r>
            <a:r>
              <a:rPr lang="en-US" dirty="0"/>
              <a:t> </a:t>
            </a:r>
            <a:r>
              <a:rPr lang="en-US" dirty="0" err="1"/>
              <a:t>terkait</a:t>
            </a:r>
            <a:r>
              <a:rPr lang="en-US" dirty="0"/>
              <a:t> yang </a:t>
            </a:r>
            <a:r>
              <a:rPr lang="en-US" dirty="0" err="1"/>
              <a:t>dialami</a:t>
            </a:r>
            <a:r>
              <a:rPr lang="en-US" dirty="0"/>
              <a:t> </a:t>
            </a:r>
            <a:r>
              <a:rPr lang="en-US" dirty="0" err="1"/>
              <a:t>berkenaan</a:t>
            </a:r>
            <a:r>
              <a:rPr lang="en-US" dirty="0"/>
              <a:t> </a:t>
            </a:r>
            <a:r>
              <a:rPr lang="en-US" dirty="0" err="1"/>
              <a:t>dengan</a:t>
            </a:r>
            <a:r>
              <a:rPr lang="en-US" dirty="0"/>
              <a:t> program </a:t>
            </a:r>
            <a:r>
              <a:rPr lang="en-US" dirty="0" err="1"/>
              <a:t>ini</a:t>
            </a:r>
            <a:r>
              <a:rPr lang="en-US" dirty="0"/>
              <a:t>. </a:t>
            </a:r>
          </a:p>
          <a:p>
            <a:pPr marL="139700" indent="0" algn="just">
              <a:buNone/>
            </a:pPr>
            <a:endParaRPr lang="en-US" dirty="0"/>
          </a:p>
        </p:txBody>
      </p:sp>
      <p:sp>
        <p:nvSpPr>
          <p:cNvPr id="4" name="Google Shape;1385;p40"/>
          <p:cNvSpPr txBox="1">
            <a:spLocks/>
          </p:cNvSpPr>
          <p:nvPr/>
        </p:nvSpPr>
        <p:spPr>
          <a:xfrm>
            <a:off x="683568" y="268065"/>
            <a:ext cx="1665030" cy="8418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l" rtl="0"/>
            <a:r>
              <a:rPr lang="en" sz="7200" dirty="0" smtClean="0">
                <a:solidFill>
                  <a:schemeClr val="tx1"/>
                </a:solidFill>
                <a:latin typeface="Montserrat Black" charset="0"/>
              </a:rPr>
              <a:t>06</a:t>
            </a:r>
            <a:endParaRPr lang="en" sz="7200" dirty="0">
              <a:solidFill>
                <a:schemeClr val="tx1"/>
              </a:solidFill>
              <a:latin typeface="Montserrat Black" charset="0"/>
            </a:endParaRPr>
          </a:p>
        </p:txBody>
      </p:sp>
    </p:spTree>
    <p:extLst>
      <p:ext uri="{BB962C8B-B14F-4D97-AF65-F5344CB8AC3E}">
        <p14:creationId xmlns:p14="http://schemas.microsoft.com/office/powerpoint/2010/main" val="368641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sp>
        <p:nvSpPr>
          <p:cNvPr id="1256" name="Google Shape;1256;p3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err="1" smtClean="0"/>
              <a:t>Anggota</a:t>
            </a:r>
            <a:r>
              <a:rPr lang="en-US" b="1" dirty="0" smtClean="0"/>
              <a:t> </a:t>
            </a:r>
            <a:r>
              <a:rPr lang="en-US" b="1" dirty="0" err="1" smtClean="0"/>
              <a:t>Kelompok</a:t>
            </a:r>
            <a:r>
              <a:rPr lang="en-US" b="1" dirty="0" smtClean="0"/>
              <a:t> 3 :</a:t>
            </a:r>
            <a:br>
              <a:rPr lang="en-US" b="1" dirty="0" smtClean="0"/>
            </a:br>
            <a:endParaRPr b="1" dirty="0"/>
          </a:p>
        </p:txBody>
      </p:sp>
      <p:grpSp>
        <p:nvGrpSpPr>
          <p:cNvPr id="1261" name="Google Shape;1261;p36"/>
          <p:cNvGrpSpPr/>
          <p:nvPr/>
        </p:nvGrpSpPr>
        <p:grpSpPr>
          <a:xfrm>
            <a:off x="8080575" y="1191300"/>
            <a:ext cx="76825" cy="76800"/>
            <a:chOff x="3104875" y="1099400"/>
            <a:chExt cx="76825" cy="76800"/>
          </a:xfrm>
        </p:grpSpPr>
        <p:sp>
          <p:nvSpPr>
            <p:cNvPr id="1262" name="Google Shape;1262;p3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4" name="Google Shape;1264;p36"/>
          <p:cNvGrpSpPr/>
          <p:nvPr/>
        </p:nvGrpSpPr>
        <p:grpSpPr>
          <a:xfrm>
            <a:off x="4323450" y="4147825"/>
            <a:ext cx="76825" cy="76800"/>
            <a:chOff x="3104875" y="1099400"/>
            <a:chExt cx="76825" cy="76800"/>
          </a:xfrm>
        </p:grpSpPr>
        <p:sp>
          <p:nvSpPr>
            <p:cNvPr id="1265" name="Google Shape;1265;p3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 name="Google Shape;1267;p36"/>
          <p:cNvGrpSpPr/>
          <p:nvPr/>
        </p:nvGrpSpPr>
        <p:grpSpPr>
          <a:xfrm>
            <a:off x="891025" y="1112200"/>
            <a:ext cx="76825" cy="76800"/>
            <a:chOff x="3104875" y="1099400"/>
            <a:chExt cx="76825" cy="76800"/>
          </a:xfrm>
        </p:grpSpPr>
        <p:sp>
          <p:nvSpPr>
            <p:cNvPr id="1268" name="Google Shape;1268;p3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70" name="Google Shape;1270;p36"/>
          <p:cNvPicPr preferRelativeResize="0"/>
          <p:nvPr/>
        </p:nvPicPr>
        <p:blipFill rotWithShape="1">
          <a:blip r:embed="rId3">
            <a:alphaModFix/>
          </a:blip>
          <a:srcRect l="18647" t="7960" r="8852" b="8336"/>
          <a:stretch/>
        </p:blipFill>
        <p:spPr>
          <a:xfrm rot="-1406552">
            <a:off x="256993" y="4093096"/>
            <a:ext cx="1025168" cy="665781"/>
          </a:xfrm>
          <a:prstGeom prst="rect">
            <a:avLst/>
          </a:prstGeom>
          <a:noFill/>
          <a:ln>
            <a:noFill/>
          </a:ln>
        </p:spPr>
      </p:pic>
      <p:pic>
        <p:nvPicPr>
          <p:cNvPr id="20" name="image12.jpg"/>
          <p:cNvPicPr/>
          <p:nvPr/>
        </p:nvPicPr>
        <p:blipFill>
          <a:blip r:embed="rId4"/>
          <a:srcRect/>
          <a:stretch>
            <a:fillRect/>
          </a:stretch>
        </p:blipFill>
        <p:spPr>
          <a:xfrm>
            <a:off x="527640" y="1441525"/>
            <a:ext cx="1079500" cy="1439545"/>
          </a:xfrm>
          <a:prstGeom prst="rect">
            <a:avLst/>
          </a:prstGeom>
          <a:ln/>
        </p:spPr>
      </p:pic>
      <p:sp>
        <p:nvSpPr>
          <p:cNvPr id="21" name="Google Shape;1259;p36"/>
          <p:cNvSpPr txBox="1"/>
          <p:nvPr/>
        </p:nvSpPr>
        <p:spPr>
          <a:xfrm>
            <a:off x="104990" y="2917153"/>
            <a:ext cx="19248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smtClean="0">
                <a:solidFill>
                  <a:schemeClr val="dk1"/>
                </a:solidFill>
                <a:latin typeface="Montserrat Black"/>
                <a:ea typeface="Montserrat Black"/>
                <a:cs typeface="Montserrat Black"/>
                <a:sym typeface="Montserrat Black"/>
              </a:rPr>
              <a:t>Adelia</a:t>
            </a:r>
            <a:r>
              <a:rPr lang="en-US" sz="1000" dirty="0" smtClean="0">
                <a:solidFill>
                  <a:schemeClr val="dk1"/>
                </a:solidFill>
                <a:latin typeface="Montserrat Black"/>
                <a:ea typeface="Montserrat Black"/>
                <a:cs typeface="Montserrat Black"/>
                <a:sym typeface="Montserrat Black"/>
              </a:rPr>
              <a:t> </a:t>
            </a:r>
            <a:r>
              <a:rPr lang="en-US" sz="1000" dirty="0" err="1" smtClean="0">
                <a:solidFill>
                  <a:schemeClr val="dk1"/>
                </a:solidFill>
                <a:latin typeface="Montserrat Black"/>
                <a:ea typeface="Montserrat Black"/>
                <a:cs typeface="Montserrat Black"/>
                <a:sym typeface="Montserrat Black"/>
              </a:rPr>
              <a:t>Khoirunnisa</a:t>
            </a:r>
            <a:endParaRPr lang="en-US" sz="1000" dirty="0" smtClean="0">
              <a:solidFill>
                <a:schemeClr val="dk1"/>
              </a:solidFill>
              <a:latin typeface="Montserrat Black"/>
              <a:ea typeface="Montserrat Black"/>
              <a:cs typeface="Montserrat Black"/>
              <a:sym typeface="Montserrat Black"/>
            </a:endParaRPr>
          </a:p>
          <a:p>
            <a:pPr marL="0" lvl="0" indent="0" algn="ctr" rtl="0">
              <a:spcBef>
                <a:spcPts val="0"/>
              </a:spcBef>
              <a:spcAft>
                <a:spcPts val="0"/>
              </a:spcAft>
              <a:buNone/>
            </a:pPr>
            <a:r>
              <a:rPr lang="en-US" sz="1000" dirty="0" smtClean="0">
                <a:solidFill>
                  <a:schemeClr val="dk1"/>
                </a:solidFill>
                <a:latin typeface="Montserrat Black"/>
                <a:ea typeface="Montserrat Black"/>
                <a:cs typeface="Montserrat Black"/>
                <a:sym typeface="Montserrat Black"/>
              </a:rPr>
              <a:t>(20042010238)</a:t>
            </a:r>
            <a:endParaRPr sz="1000" dirty="0">
              <a:solidFill>
                <a:schemeClr val="dk1"/>
              </a:solidFill>
              <a:latin typeface="Montserrat Black"/>
              <a:ea typeface="Montserrat Black"/>
              <a:cs typeface="Montserrat Black"/>
              <a:sym typeface="Montserrat Black"/>
            </a:endParaRPr>
          </a:p>
        </p:txBody>
      </p:sp>
      <p:pic>
        <p:nvPicPr>
          <p:cNvPr id="22" name="image1.jpg"/>
          <p:cNvPicPr/>
          <p:nvPr/>
        </p:nvPicPr>
        <p:blipFill>
          <a:blip r:embed="rId5"/>
          <a:srcRect/>
          <a:stretch>
            <a:fillRect/>
          </a:stretch>
        </p:blipFill>
        <p:spPr>
          <a:xfrm>
            <a:off x="2195736" y="1459401"/>
            <a:ext cx="1079500" cy="1439545"/>
          </a:xfrm>
          <a:prstGeom prst="rect">
            <a:avLst/>
          </a:prstGeom>
          <a:ln/>
        </p:spPr>
      </p:pic>
      <p:sp>
        <p:nvSpPr>
          <p:cNvPr id="23" name="Google Shape;1259;p36"/>
          <p:cNvSpPr txBox="1"/>
          <p:nvPr/>
        </p:nvSpPr>
        <p:spPr>
          <a:xfrm>
            <a:off x="1773086" y="2898946"/>
            <a:ext cx="19248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smtClean="0">
                <a:solidFill>
                  <a:schemeClr val="dk1"/>
                </a:solidFill>
                <a:latin typeface="Montserrat Black"/>
                <a:ea typeface="Montserrat Black"/>
                <a:cs typeface="Montserrat Black"/>
                <a:sym typeface="Montserrat Black"/>
              </a:rPr>
              <a:t>Raihan</a:t>
            </a:r>
            <a:r>
              <a:rPr lang="en-US" sz="1000" dirty="0" smtClean="0">
                <a:solidFill>
                  <a:schemeClr val="dk1"/>
                </a:solidFill>
                <a:latin typeface="Montserrat Black"/>
                <a:ea typeface="Montserrat Black"/>
                <a:cs typeface="Montserrat Black"/>
                <a:sym typeface="Montserrat Black"/>
              </a:rPr>
              <a:t> </a:t>
            </a:r>
            <a:r>
              <a:rPr lang="en-US" sz="1000" dirty="0" err="1" smtClean="0">
                <a:solidFill>
                  <a:schemeClr val="dk1"/>
                </a:solidFill>
                <a:latin typeface="Montserrat Black"/>
                <a:ea typeface="Montserrat Black"/>
                <a:cs typeface="Montserrat Black"/>
                <a:sym typeface="Montserrat Black"/>
              </a:rPr>
              <a:t>Maulana</a:t>
            </a:r>
            <a:r>
              <a:rPr lang="en-US" sz="1000" dirty="0" smtClean="0">
                <a:solidFill>
                  <a:schemeClr val="dk1"/>
                </a:solidFill>
                <a:latin typeface="Montserrat Black"/>
                <a:ea typeface="Montserrat Black"/>
                <a:cs typeface="Montserrat Black"/>
                <a:sym typeface="Montserrat Black"/>
              </a:rPr>
              <a:t> </a:t>
            </a:r>
            <a:r>
              <a:rPr lang="en-US" sz="1000" dirty="0" err="1" smtClean="0">
                <a:solidFill>
                  <a:schemeClr val="dk1"/>
                </a:solidFill>
                <a:latin typeface="Montserrat Black"/>
                <a:ea typeface="Montserrat Black"/>
                <a:cs typeface="Montserrat Black"/>
                <a:sym typeface="Montserrat Black"/>
              </a:rPr>
              <a:t>Ramadhan</a:t>
            </a:r>
            <a:endParaRPr lang="en-US" sz="1000" dirty="0" smtClean="0">
              <a:solidFill>
                <a:schemeClr val="dk1"/>
              </a:solidFill>
              <a:latin typeface="Montserrat Black"/>
              <a:ea typeface="Montserrat Black"/>
              <a:cs typeface="Montserrat Black"/>
              <a:sym typeface="Montserrat Black"/>
            </a:endParaRPr>
          </a:p>
          <a:p>
            <a:pPr marL="0" lvl="0" indent="0" algn="ctr" rtl="0">
              <a:spcBef>
                <a:spcPts val="0"/>
              </a:spcBef>
              <a:spcAft>
                <a:spcPts val="0"/>
              </a:spcAft>
              <a:buNone/>
            </a:pPr>
            <a:r>
              <a:rPr lang="en-US" sz="1000" dirty="0" smtClean="0">
                <a:solidFill>
                  <a:schemeClr val="dk1"/>
                </a:solidFill>
                <a:latin typeface="Montserrat Black"/>
                <a:ea typeface="Montserrat Black"/>
                <a:cs typeface="Montserrat Black"/>
                <a:sym typeface="Montserrat Black"/>
              </a:rPr>
              <a:t>(202410101003)</a:t>
            </a:r>
            <a:endParaRPr sz="1000" dirty="0">
              <a:solidFill>
                <a:schemeClr val="dk1"/>
              </a:solidFill>
              <a:latin typeface="Montserrat Black"/>
              <a:ea typeface="Montserrat Black"/>
              <a:cs typeface="Montserrat Black"/>
              <a:sym typeface="Montserrat Black"/>
            </a:endParaRPr>
          </a:p>
        </p:txBody>
      </p:sp>
      <p:pic>
        <p:nvPicPr>
          <p:cNvPr id="24" name="image6.png"/>
          <p:cNvPicPr/>
          <p:nvPr/>
        </p:nvPicPr>
        <p:blipFill>
          <a:blip r:embed="rId6"/>
          <a:srcRect/>
          <a:stretch>
            <a:fillRect/>
          </a:stretch>
        </p:blipFill>
        <p:spPr>
          <a:xfrm>
            <a:off x="3860525" y="1441525"/>
            <a:ext cx="1079500" cy="1439545"/>
          </a:xfrm>
          <a:prstGeom prst="rect">
            <a:avLst/>
          </a:prstGeom>
          <a:ln/>
        </p:spPr>
      </p:pic>
      <p:sp>
        <p:nvSpPr>
          <p:cNvPr id="25" name="Google Shape;1259;p36"/>
          <p:cNvSpPr txBox="1"/>
          <p:nvPr/>
        </p:nvSpPr>
        <p:spPr>
          <a:xfrm>
            <a:off x="3399462" y="2881070"/>
            <a:ext cx="19248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smtClean="0">
                <a:solidFill>
                  <a:schemeClr val="dk1"/>
                </a:solidFill>
                <a:latin typeface="Montserrat Black"/>
                <a:ea typeface="Montserrat Black"/>
                <a:cs typeface="Montserrat Black"/>
                <a:sym typeface="Montserrat Black"/>
              </a:rPr>
              <a:t>Dena </a:t>
            </a:r>
            <a:r>
              <a:rPr lang="en-US" sz="1000" dirty="0" err="1" smtClean="0">
                <a:solidFill>
                  <a:schemeClr val="dk1"/>
                </a:solidFill>
                <a:latin typeface="Montserrat Black"/>
                <a:ea typeface="Montserrat Black"/>
                <a:cs typeface="Montserrat Black"/>
                <a:sym typeface="Montserrat Black"/>
              </a:rPr>
              <a:t>Cahya</a:t>
            </a:r>
            <a:r>
              <a:rPr lang="en-US" sz="1000" dirty="0" smtClean="0">
                <a:solidFill>
                  <a:schemeClr val="dk1"/>
                </a:solidFill>
                <a:latin typeface="Montserrat Black"/>
                <a:ea typeface="Montserrat Black"/>
                <a:cs typeface="Montserrat Black"/>
                <a:sym typeface="Montserrat Black"/>
              </a:rPr>
              <a:t> </a:t>
            </a:r>
            <a:r>
              <a:rPr lang="en-US" sz="1000" dirty="0" err="1" smtClean="0">
                <a:solidFill>
                  <a:schemeClr val="dk1"/>
                </a:solidFill>
                <a:latin typeface="Montserrat Black"/>
                <a:ea typeface="Montserrat Black"/>
                <a:cs typeface="Montserrat Black"/>
                <a:sym typeface="Montserrat Black"/>
              </a:rPr>
              <a:t>Setia</a:t>
            </a:r>
            <a:r>
              <a:rPr lang="en-US" sz="1000" dirty="0" smtClean="0">
                <a:solidFill>
                  <a:schemeClr val="dk1"/>
                </a:solidFill>
                <a:latin typeface="Montserrat Black"/>
                <a:ea typeface="Montserrat Black"/>
                <a:cs typeface="Montserrat Black"/>
                <a:sym typeface="Montserrat Black"/>
              </a:rPr>
              <a:t> </a:t>
            </a:r>
            <a:r>
              <a:rPr lang="en-US" sz="1000" dirty="0" err="1" smtClean="0">
                <a:solidFill>
                  <a:schemeClr val="dk1"/>
                </a:solidFill>
                <a:latin typeface="Montserrat Black"/>
                <a:ea typeface="Montserrat Black"/>
                <a:cs typeface="Montserrat Black"/>
                <a:sym typeface="Montserrat Black"/>
              </a:rPr>
              <a:t>Putri</a:t>
            </a:r>
            <a:endParaRPr lang="en-US" sz="1000" dirty="0" smtClean="0">
              <a:solidFill>
                <a:schemeClr val="dk1"/>
              </a:solidFill>
              <a:latin typeface="Montserrat Black"/>
              <a:ea typeface="Montserrat Black"/>
              <a:cs typeface="Montserrat Black"/>
              <a:sym typeface="Montserrat Black"/>
            </a:endParaRPr>
          </a:p>
          <a:p>
            <a:pPr marL="0" lvl="0" indent="0" algn="ctr" rtl="0">
              <a:spcBef>
                <a:spcPts val="0"/>
              </a:spcBef>
              <a:spcAft>
                <a:spcPts val="0"/>
              </a:spcAft>
              <a:buNone/>
            </a:pPr>
            <a:r>
              <a:rPr lang="en-US" sz="1000" dirty="0" smtClean="0">
                <a:solidFill>
                  <a:schemeClr val="dk1"/>
                </a:solidFill>
                <a:latin typeface="Montserrat Black"/>
                <a:ea typeface="Montserrat Black"/>
                <a:cs typeface="Montserrat Black"/>
                <a:sym typeface="Montserrat Black"/>
              </a:rPr>
              <a:t>(8111419181)</a:t>
            </a:r>
            <a:endParaRPr sz="1000" dirty="0">
              <a:solidFill>
                <a:schemeClr val="dk1"/>
              </a:solidFill>
              <a:latin typeface="Montserrat Black"/>
              <a:ea typeface="Montserrat Black"/>
              <a:cs typeface="Montserrat Black"/>
              <a:sym typeface="Montserrat Black"/>
            </a:endParaRPr>
          </a:p>
        </p:txBody>
      </p:sp>
      <p:pic>
        <p:nvPicPr>
          <p:cNvPr id="26" name="image4.jpg"/>
          <p:cNvPicPr/>
          <p:nvPr/>
        </p:nvPicPr>
        <p:blipFill>
          <a:blip r:embed="rId7"/>
          <a:srcRect/>
          <a:stretch>
            <a:fillRect/>
          </a:stretch>
        </p:blipFill>
        <p:spPr>
          <a:xfrm>
            <a:off x="5652502" y="1459401"/>
            <a:ext cx="1079500" cy="1439545"/>
          </a:xfrm>
          <a:prstGeom prst="rect">
            <a:avLst/>
          </a:prstGeom>
          <a:ln/>
        </p:spPr>
      </p:pic>
      <p:sp>
        <p:nvSpPr>
          <p:cNvPr id="27" name="Google Shape;1259;p36"/>
          <p:cNvSpPr txBox="1"/>
          <p:nvPr/>
        </p:nvSpPr>
        <p:spPr>
          <a:xfrm>
            <a:off x="5229852" y="2917153"/>
            <a:ext cx="19248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smtClean="0">
                <a:solidFill>
                  <a:schemeClr val="dk1"/>
                </a:solidFill>
                <a:latin typeface="Montserrat Black"/>
                <a:ea typeface="Montserrat Black"/>
                <a:cs typeface="Montserrat Black"/>
                <a:sym typeface="Montserrat Black"/>
              </a:rPr>
              <a:t>Dian Budi </a:t>
            </a:r>
            <a:r>
              <a:rPr lang="en-US" sz="1000" dirty="0" err="1" smtClean="0">
                <a:solidFill>
                  <a:schemeClr val="dk1"/>
                </a:solidFill>
                <a:latin typeface="Montserrat Black"/>
                <a:ea typeface="Montserrat Black"/>
                <a:cs typeface="Montserrat Black"/>
                <a:sym typeface="Montserrat Black"/>
              </a:rPr>
              <a:t>Raharjo</a:t>
            </a:r>
            <a:endParaRPr lang="en-US" sz="1000" dirty="0" smtClean="0">
              <a:solidFill>
                <a:schemeClr val="dk1"/>
              </a:solidFill>
              <a:latin typeface="Montserrat Black"/>
              <a:ea typeface="Montserrat Black"/>
              <a:cs typeface="Montserrat Black"/>
              <a:sym typeface="Montserrat Black"/>
            </a:endParaRPr>
          </a:p>
          <a:p>
            <a:pPr marL="0" lvl="0" indent="0" algn="ctr" rtl="0">
              <a:spcBef>
                <a:spcPts val="0"/>
              </a:spcBef>
              <a:spcAft>
                <a:spcPts val="0"/>
              </a:spcAft>
              <a:buNone/>
            </a:pPr>
            <a:r>
              <a:rPr lang="en-US" sz="1000" dirty="0" smtClean="0">
                <a:solidFill>
                  <a:schemeClr val="dk1"/>
                </a:solidFill>
                <a:latin typeface="Montserrat Black"/>
                <a:ea typeface="Montserrat Black"/>
                <a:cs typeface="Montserrat Black"/>
                <a:sym typeface="Montserrat Black"/>
              </a:rPr>
              <a:t>(119060076)</a:t>
            </a:r>
            <a:endParaRPr sz="1000" dirty="0">
              <a:solidFill>
                <a:schemeClr val="dk1"/>
              </a:solidFill>
              <a:latin typeface="Montserrat Black"/>
              <a:ea typeface="Montserrat Black"/>
              <a:cs typeface="Montserrat Black"/>
              <a:sym typeface="Montserrat Black"/>
            </a:endParaRPr>
          </a:p>
        </p:txBody>
      </p:sp>
      <p:pic>
        <p:nvPicPr>
          <p:cNvPr id="28" name="image8.jpg"/>
          <p:cNvPicPr/>
          <p:nvPr/>
        </p:nvPicPr>
        <p:blipFill>
          <a:blip r:embed="rId8"/>
          <a:srcRect/>
          <a:stretch>
            <a:fillRect/>
          </a:stretch>
        </p:blipFill>
        <p:spPr>
          <a:xfrm>
            <a:off x="7452320" y="1459401"/>
            <a:ext cx="1079500" cy="1439545"/>
          </a:xfrm>
          <a:prstGeom prst="rect">
            <a:avLst/>
          </a:prstGeom>
          <a:ln/>
        </p:spPr>
      </p:pic>
      <p:sp>
        <p:nvSpPr>
          <p:cNvPr id="29" name="Google Shape;1259;p36"/>
          <p:cNvSpPr txBox="1"/>
          <p:nvPr/>
        </p:nvSpPr>
        <p:spPr>
          <a:xfrm>
            <a:off x="7029670" y="2985263"/>
            <a:ext cx="19248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smtClean="0">
                <a:solidFill>
                  <a:schemeClr val="dk1"/>
                </a:solidFill>
                <a:latin typeface="Montserrat Black"/>
                <a:ea typeface="Montserrat Black"/>
                <a:cs typeface="Montserrat Black"/>
                <a:sym typeface="Montserrat Black"/>
              </a:rPr>
              <a:t>Daffa</a:t>
            </a:r>
            <a:r>
              <a:rPr lang="en-US" sz="1000" dirty="0" smtClean="0">
                <a:solidFill>
                  <a:schemeClr val="dk1"/>
                </a:solidFill>
                <a:latin typeface="Montserrat Black"/>
                <a:ea typeface="Montserrat Black"/>
                <a:cs typeface="Montserrat Black"/>
                <a:sym typeface="Montserrat Black"/>
              </a:rPr>
              <a:t> </a:t>
            </a:r>
            <a:r>
              <a:rPr lang="en-US" sz="1000" dirty="0" err="1" smtClean="0">
                <a:solidFill>
                  <a:schemeClr val="dk1"/>
                </a:solidFill>
                <a:latin typeface="Montserrat Black"/>
                <a:ea typeface="Montserrat Black"/>
                <a:cs typeface="Montserrat Black"/>
                <a:sym typeface="Montserrat Black"/>
              </a:rPr>
              <a:t>Aliffatur</a:t>
            </a:r>
            <a:r>
              <a:rPr lang="en-US" sz="1000" dirty="0" smtClean="0">
                <a:solidFill>
                  <a:schemeClr val="dk1"/>
                </a:solidFill>
                <a:latin typeface="Montserrat Black"/>
                <a:ea typeface="Montserrat Black"/>
                <a:cs typeface="Montserrat Black"/>
                <a:sym typeface="Montserrat Black"/>
              </a:rPr>
              <a:t> </a:t>
            </a:r>
            <a:r>
              <a:rPr lang="en-US" sz="1000" dirty="0" err="1" smtClean="0">
                <a:solidFill>
                  <a:schemeClr val="dk1"/>
                </a:solidFill>
                <a:latin typeface="Montserrat Black"/>
                <a:ea typeface="Montserrat Black"/>
                <a:cs typeface="Montserrat Black"/>
                <a:sym typeface="Montserrat Black"/>
              </a:rPr>
              <a:t>Anhaf</a:t>
            </a:r>
            <a:endParaRPr lang="en-US" sz="1000" dirty="0" smtClean="0">
              <a:solidFill>
                <a:schemeClr val="dk1"/>
              </a:solidFill>
              <a:latin typeface="Montserrat Black"/>
              <a:ea typeface="Montserrat Black"/>
              <a:cs typeface="Montserrat Black"/>
              <a:sym typeface="Montserrat Black"/>
            </a:endParaRPr>
          </a:p>
          <a:p>
            <a:pPr marL="0" lvl="0" indent="0" algn="ctr" rtl="0">
              <a:spcBef>
                <a:spcPts val="0"/>
              </a:spcBef>
              <a:spcAft>
                <a:spcPts val="0"/>
              </a:spcAft>
              <a:buNone/>
            </a:pPr>
            <a:r>
              <a:rPr lang="en-US" sz="1000" dirty="0" smtClean="0">
                <a:solidFill>
                  <a:schemeClr val="dk1"/>
                </a:solidFill>
                <a:latin typeface="Montserrat Black"/>
                <a:ea typeface="Montserrat Black"/>
                <a:cs typeface="Montserrat Black"/>
                <a:sym typeface="Montserrat Black"/>
              </a:rPr>
              <a:t>(202410101068)</a:t>
            </a:r>
            <a:endParaRPr sz="1000" dirty="0">
              <a:solidFill>
                <a:schemeClr val="dk1"/>
              </a:solidFill>
              <a:latin typeface="Montserrat Black"/>
              <a:ea typeface="Montserrat Black"/>
              <a:cs typeface="Montserrat Black"/>
              <a:sym typeface="Montserrat Black"/>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443428" y="1043847"/>
            <a:ext cx="3881114" cy="2955148"/>
            <a:chOff x="2479728" y="765528"/>
            <a:chExt cx="4042472" cy="3347808"/>
          </a:xfrm>
        </p:grpSpPr>
        <p:grpSp>
          <p:nvGrpSpPr>
            <p:cNvPr id="2" name="Google Shape;1924;p56"/>
            <p:cNvGrpSpPr/>
            <p:nvPr/>
          </p:nvGrpSpPr>
          <p:grpSpPr>
            <a:xfrm>
              <a:off x="2479728" y="765528"/>
              <a:ext cx="4042472" cy="3347808"/>
              <a:chOff x="5132202" y="929275"/>
              <a:chExt cx="3246461" cy="2819752"/>
            </a:xfrm>
          </p:grpSpPr>
          <p:grpSp>
            <p:nvGrpSpPr>
              <p:cNvPr id="3" name="Google Shape;1925;p56"/>
              <p:cNvGrpSpPr/>
              <p:nvPr/>
            </p:nvGrpSpPr>
            <p:grpSpPr>
              <a:xfrm>
                <a:off x="5132202" y="929275"/>
                <a:ext cx="3246461" cy="2819752"/>
                <a:chOff x="5132202" y="929275"/>
                <a:chExt cx="3246461" cy="2819752"/>
              </a:xfrm>
            </p:grpSpPr>
            <p:sp>
              <p:nvSpPr>
                <p:cNvPr id="5" name="Google Shape;1926;p56"/>
                <p:cNvSpPr/>
                <p:nvPr/>
              </p:nvSpPr>
              <p:spPr>
                <a:xfrm>
                  <a:off x="5132202" y="929275"/>
                  <a:ext cx="3246461" cy="2819752"/>
                </a:xfrm>
                <a:custGeom>
                  <a:avLst/>
                  <a:gdLst/>
                  <a:ahLst/>
                  <a:cxnLst/>
                  <a:rect l="l" t="t" r="r" b="b"/>
                  <a:pathLst>
                    <a:path w="168254" h="146139" extrusionOk="0">
                      <a:moveTo>
                        <a:pt x="4437" y="1"/>
                      </a:moveTo>
                      <a:cubicBezTo>
                        <a:pt x="2002" y="1"/>
                        <a:pt x="0" y="1969"/>
                        <a:pt x="0" y="4437"/>
                      </a:cubicBezTo>
                      <a:lnTo>
                        <a:pt x="0" y="141702"/>
                      </a:lnTo>
                      <a:cubicBezTo>
                        <a:pt x="0" y="144137"/>
                        <a:pt x="2002" y="146139"/>
                        <a:pt x="4437" y="146139"/>
                      </a:cubicBezTo>
                      <a:lnTo>
                        <a:pt x="163817" y="146139"/>
                      </a:lnTo>
                      <a:cubicBezTo>
                        <a:pt x="166252" y="146139"/>
                        <a:pt x="168254" y="144137"/>
                        <a:pt x="168254" y="141702"/>
                      </a:cubicBezTo>
                      <a:lnTo>
                        <a:pt x="168254" y="4437"/>
                      </a:lnTo>
                      <a:cubicBezTo>
                        <a:pt x="168254" y="1969"/>
                        <a:pt x="166252" y="1"/>
                        <a:pt x="163817" y="1"/>
                      </a:cubicBezTo>
                      <a:close/>
                    </a:path>
                  </a:pathLst>
                </a:cu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927;p56"/>
                <p:cNvSpPr/>
                <p:nvPr/>
              </p:nvSpPr>
              <p:spPr>
                <a:xfrm>
                  <a:off x="5302009" y="1059945"/>
                  <a:ext cx="177649" cy="177649"/>
                </a:xfrm>
                <a:custGeom>
                  <a:avLst/>
                  <a:gdLst/>
                  <a:ahLst/>
                  <a:cxnLst/>
                  <a:rect l="l" t="t" r="r" b="b"/>
                  <a:pathLst>
                    <a:path w="9207" h="9207" extrusionOk="0">
                      <a:moveTo>
                        <a:pt x="4603" y="0"/>
                      </a:moveTo>
                      <a:cubicBezTo>
                        <a:pt x="2035" y="0"/>
                        <a:pt x="0" y="2069"/>
                        <a:pt x="0" y="4604"/>
                      </a:cubicBezTo>
                      <a:cubicBezTo>
                        <a:pt x="0" y="7139"/>
                        <a:pt x="2035" y="9207"/>
                        <a:pt x="4603" y="9207"/>
                      </a:cubicBezTo>
                      <a:cubicBezTo>
                        <a:pt x="7139" y="9207"/>
                        <a:pt x="9207" y="7139"/>
                        <a:pt x="9207" y="4604"/>
                      </a:cubicBezTo>
                      <a:cubicBezTo>
                        <a:pt x="9207" y="2069"/>
                        <a:pt x="7139" y="0"/>
                        <a:pt x="4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928;p56"/>
                <p:cNvSpPr/>
                <p:nvPr/>
              </p:nvSpPr>
              <p:spPr>
                <a:xfrm>
                  <a:off x="5369582" y="1106294"/>
                  <a:ext cx="39285" cy="39265"/>
                </a:xfrm>
                <a:custGeom>
                  <a:avLst/>
                  <a:gdLst/>
                  <a:ahLst/>
                  <a:cxnLst/>
                  <a:rect l="l" t="t" r="r" b="b"/>
                  <a:pathLst>
                    <a:path w="2036" h="2035" extrusionOk="0">
                      <a:moveTo>
                        <a:pt x="1035" y="0"/>
                      </a:moveTo>
                      <a:cubicBezTo>
                        <a:pt x="468" y="0"/>
                        <a:pt x="1" y="467"/>
                        <a:pt x="1" y="1034"/>
                      </a:cubicBezTo>
                      <a:cubicBezTo>
                        <a:pt x="1" y="1601"/>
                        <a:pt x="468" y="2035"/>
                        <a:pt x="1035" y="2035"/>
                      </a:cubicBezTo>
                      <a:cubicBezTo>
                        <a:pt x="1602" y="2035"/>
                        <a:pt x="2035" y="1601"/>
                        <a:pt x="2035" y="1034"/>
                      </a:cubicBezTo>
                      <a:cubicBezTo>
                        <a:pt x="2035" y="467"/>
                        <a:pt x="1602" y="0"/>
                        <a:pt x="1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29;p56"/>
                <p:cNvSpPr/>
                <p:nvPr/>
              </p:nvSpPr>
              <p:spPr>
                <a:xfrm>
                  <a:off x="5356711" y="1148764"/>
                  <a:ext cx="68246" cy="39921"/>
                </a:xfrm>
                <a:custGeom>
                  <a:avLst/>
                  <a:gdLst/>
                  <a:ahLst/>
                  <a:cxnLst/>
                  <a:rect l="l" t="t" r="r" b="b"/>
                  <a:pathLst>
                    <a:path w="3537" h="2069" extrusionOk="0">
                      <a:moveTo>
                        <a:pt x="1768" y="1"/>
                      </a:moveTo>
                      <a:cubicBezTo>
                        <a:pt x="768" y="1"/>
                        <a:pt x="0" y="801"/>
                        <a:pt x="0" y="1802"/>
                      </a:cubicBezTo>
                      <a:lnTo>
                        <a:pt x="0" y="2069"/>
                      </a:lnTo>
                      <a:lnTo>
                        <a:pt x="3536" y="2069"/>
                      </a:lnTo>
                      <a:lnTo>
                        <a:pt x="3536" y="1802"/>
                      </a:lnTo>
                      <a:cubicBezTo>
                        <a:pt x="3536" y="801"/>
                        <a:pt x="2736" y="1"/>
                        <a:pt x="1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930;p56"/>
                <p:cNvSpPr/>
                <p:nvPr/>
              </p:nvSpPr>
              <p:spPr>
                <a:xfrm>
                  <a:off x="5597442" y="1105638"/>
                  <a:ext cx="724083" cy="86268"/>
                </a:xfrm>
                <a:custGeom>
                  <a:avLst/>
                  <a:gdLst/>
                  <a:ahLst/>
                  <a:cxnLst/>
                  <a:rect l="l" t="t" r="r" b="b"/>
                  <a:pathLst>
                    <a:path w="37527" h="4471" extrusionOk="0">
                      <a:moveTo>
                        <a:pt x="2235" y="1"/>
                      </a:moveTo>
                      <a:cubicBezTo>
                        <a:pt x="1001" y="1"/>
                        <a:pt x="0" y="1001"/>
                        <a:pt x="0" y="2236"/>
                      </a:cubicBezTo>
                      <a:cubicBezTo>
                        <a:pt x="0" y="3470"/>
                        <a:pt x="1001" y="4471"/>
                        <a:pt x="2235" y="4471"/>
                      </a:cubicBezTo>
                      <a:lnTo>
                        <a:pt x="35292" y="4471"/>
                      </a:lnTo>
                      <a:cubicBezTo>
                        <a:pt x="36526" y="4471"/>
                        <a:pt x="37527" y="3470"/>
                        <a:pt x="37527" y="2236"/>
                      </a:cubicBezTo>
                      <a:cubicBezTo>
                        <a:pt x="37527" y="1001"/>
                        <a:pt x="36526" y="1"/>
                        <a:pt x="35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31;p56"/>
                <p:cNvSpPr/>
                <p:nvPr/>
              </p:nvSpPr>
              <p:spPr>
                <a:xfrm>
                  <a:off x="5347466" y="3275383"/>
                  <a:ext cx="97845" cy="106219"/>
                </a:xfrm>
                <a:custGeom>
                  <a:avLst/>
                  <a:gdLst/>
                  <a:ahLst/>
                  <a:cxnLst/>
                  <a:rect l="l" t="t" r="r" b="b"/>
                  <a:pathLst>
                    <a:path w="5071" h="5505" extrusionOk="0">
                      <a:moveTo>
                        <a:pt x="2169" y="1"/>
                      </a:moveTo>
                      <a:cubicBezTo>
                        <a:pt x="1969" y="1"/>
                        <a:pt x="1835" y="134"/>
                        <a:pt x="1802" y="334"/>
                      </a:cubicBezTo>
                      <a:cubicBezTo>
                        <a:pt x="1769" y="735"/>
                        <a:pt x="1669" y="1135"/>
                        <a:pt x="1502" y="1535"/>
                      </a:cubicBezTo>
                      <a:cubicBezTo>
                        <a:pt x="1402" y="1735"/>
                        <a:pt x="1202" y="1902"/>
                        <a:pt x="968" y="1902"/>
                      </a:cubicBezTo>
                      <a:lnTo>
                        <a:pt x="568" y="1902"/>
                      </a:lnTo>
                      <a:cubicBezTo>
                        <a:pt x="234" y="1902"/>
                        <a:pt x="1" y="2136"/>
                        <a:pt x="1" y="2436"/>
                      </a:cubicBezTo>
                      <a:lnTo>
                        <a:pt x="1" y="5038"/>
                      </a:lnTo>
                      <a:cubicBezTo>
                        <a:pt x="1" y="5305"/>
                        <a:pt x="201" y="5505"/>
                        <a:pt x="468" y="5505"/>
                      </a:cubicBezTo>
                      <a:lnTo>
                        <a:pt x="3770" y="5505"/>
                      </a:lnTo>
                      <a:cubicBezTo>
                        <a:pt x="3970" y="5505"/>
                        <a:pt x="4170" y="5338"/>
                        <a:pt x="4170" y="5105"/>
                      </a:cubicBezTo>
                      <a:cubicBezTo>
                        <a:pt x="4170" y="4938"/>
                        <a:pt x="4070" y="4804"/>
                        <a:pt x="3903" y="4738"/>
                      </a:cubicBezTo>
                      <a:cubicBezTo>
                        <a:pt x="3903" y="4738"/>
                        <a:pt x="3903" y="4704"/>
                        <a:pt x="3903" y="4704"/>
                      </a:cubicBezTo>
                      <a:lnTo>
                        <a:pt x="4037" y="4704"/>
                      </a:lnTo>
                      <a:cubicBezTo>
                        <a:pt x="4304" y="4704"/>
                        <a:pt x="4504" y="4504"/>
                        <a:pt x="4504" y="4237"/>
                      </a:cubicBezTo>
                      <a:cubicBezTo>
                        <a:pt x="4504" y="4037"/>
                        <a:pt x="4370" y="3870"/>
                        <a:pt x="4204" y="3804"/>
                      </a:cubicBezTo>
                      <a:cubicBezTo>
                        <a:pt x="4204" y="3804"/>
                        <a:pt x="4204" y="3804"/>
                        <a:pt x="4204" y="3770"/>
                      </a:cubicBezTo>
                      <a:lnTo>
                        <a:pt x="4337" y="3770"/>
                      </a:lnTo>
                      <a:cubicBezTo>
                        <a:pt x="4604" y="3770"/>
                        <a:pt x="4804" y="3570"/>
                        <a:pt x="4804" y="3303"/>
                      </a:cubicBezTo>
                      <a:cubicBezTo>
                        <a:pt x="4804" y="3103"/>
                        <a:pt x="4704" y="2936"/>
                        <a:pt x="4504" y="2870"/>
                      </a:cubicBezTo>
                      <a:cubicBezTo>
                        <a:pt x="4504" y="2870"/>
                        <a:pt x="4504" y="2836"/>
                        <a:pt x="4504" y="2836"/>
                      </a:cubicBezTo>
                      <a:lnTo>
                        <a:pt x="4571" y="2836"/>
                      </a:lnTo>
                      <a:cubicBezTo>
                        <a:pt x="4837" y="2836"/>
                        <a:pt x="5071" y="2603"/>
                        <a:pt x="5038" y="2336"/>
                      </a:cubicBezTo>
                      <a:cubicBezTo>
                        <a:pt x="5038" y="2069"/>
                        <a:pt x="4837" y="1902"/>
                        <a:pt x="4571" y="1902"/>
                      </a:cubicBezTo>
                      <a:lnTo>
                        <a:pt x="3136" y="1902"/>
                      </a:lnTo>
                      <a:cubicBezTo>
                        <a:pt x="2969" y="1902"/>
                        <a:pt x="2869" y="1769"/>
                        <a:pt x="2869" y="1602"/>
                      </a:cubicBezTo>
                      <a:lnTo>
                        <a:pt x="2903" y="1302"/>
                      </a:lnTo>
                      <a:cubicBezTo>
                        <a:pt x="2936" y="1002"/>
                        <a:pt x="2969" y="635"/>
                        <a:pt x="2803" y="368"/>
                      </a:cubicBezTo>
                      <a:cubicBezTo>
                        <a:pt x="2669" y="168"/>
                        <a:pt x="2436" y="1"/>
                        <a:pt x="2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32;p56"/>
                <p:cNvSpPr/>
                <p:nvPr/>
              </p:nvSpPr>
              <p:spPr>
                <a:xfrm>
                  <a:off x="5308856" y="3312083"/>
                  <a:ext cx="34770" cy="69520"/>
                </a:xfrm>
                <a:custGeom>
                  <a:avLst/>
                  <a:gdLst/>
                  <a:ahLst/>
                  <a:cxnLst/>
                  <a:rect l="l" t="t" r="r" b="b"/>
                  <a:pathLst>
                    <a:path w="1802" h="3603" extrusionOk="0">
                      <a:moveTo>
                        <a:pt x="401" y="0"/>
                      </a:moveTo>
                      <a:cubicBezTo>
                        <a:pt x="167" y="0"/>
                        <a:pt x="0" y="200"/>
                        <a:pt x="0" y="434"/>
                      </a:cubicBezTo>
                      <a:lnTo>
                        <a:pt x="0" y="3203"/>
                      </a:lnTo>
                      <a:cubicBezTo>
                        <a:pt x="0" y="3436"/>
                        <a:pt x="167" y="3603"/>
                        <a:pt x="401" y="3603"/>
                      </a:cubicBezTo>
                      <a:lnTo>
                        <a:pt x="1401" y="3603"/>
                      </a:lnTo>
                      <a:cubicBezTo>
                        <a:pt x="1635" y="3603"/>
                        <a:pt x="1802" y="3436"/>
                        <a:pt x="1802" y="3203"/>
                      </a:cubicBezTo>
                      <a:lnTo>
                        <a:pt x="1802" y="434"/>
                      </a:lnTo>
                      <a:cubicBezTo>
                        <a:pt x="1802" y="200"/>
                        <a:pt x="1601"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33;p56"/>
                <p:cNvSpPr/>
                <p:nvPr/>
              </p:nvSpPr>
              <p:spPr>
                <a:xfrm>
                  <a:off x="5536061" y="3312083"/>
                  <a:ext cx="97845" cy="106219"/>
                </a:xfrm>
                <a:custGeom>
                  <a:avLst/>
                  <a:gdLst/>
                  <a:ahLst/>
                  <a:cxnLst/>
                  <a:rect l="l" t="t" r="r" b="b"/>
                  <a:pathLst>
                    <a:path w="5071" h="5505" extrusionOk="0">
                      <a:moveTo>
                        <a:pt x="1301" y="0"/>
                      </a:moveTo>
                      <a:cubicBezTo>
                        <a:pt x="1068" y="0"/>
                        <a:pt x="901" y="200"/>
                        <a:pt x="901" y="401"/>
                      </a:cubicBezTo>
                      <a:cubicBezTo>
                        <a:pt x="901" y="567"/>
                        <a:pt x="1001" y="734"/>
                        <a:pt x="1134" y="801"/>
                      </a:cubicBezTo>
                      <a:cubicBezTo>
                        <a:pt x="1134" y="801"/>
                        <a:pt x="1168" y="801"/>
                        <a:pt x="1168" y="834"/>
                      </a:cubicBezTo>
                      <a:lnTo>
                        <a:pt x="1001" y="834"/>
                      </a:lnTo>
                      <a:cubicBezTo>
                        <a:pt x="768" y="834"/>
                        <a:pt x="534" y="1034"/>
                        <a:pt x="534" y="1301"/>
                      </a:cubicBezTo>
                      <a:cubicBezTo>
                        <a:pt x="534" y="1501"/>
                        <a:pt x="667" y="1668"/>
                        <a:pt x="834" y="1735"/>
                      </a:cubicBezTo>
                      <a:cubicBezTo>
                        <a:pt x="834" y="1735"/>
                        <a:pt x="834" y="1768"/>
                        <a:pt x="834" y="1768"/>
                      </a:cubicBezTo>
                      <a:lnTo>
                        <a:pt x="701" y="1768"/>
                      </a:lnTo>
                      <a:cubicBezTo>
                        <a:pt x="434" y="1768"/>
                        <a:pt x="234" y="1968"/>
                        <a:pt x="234" y="2235"/>
                      </a:cubicBezTo>
                      <a:cubicBezTo>
                        <a:pt x="234" y="2435"/>
                        <a:pt x="367" y="2602"/>
                        <a:pt x="534" y="2669"/>
                      </a:cubicBezTo>
                      <a:cubicBezTo>
                        <a:pt x="534" y="2702"/>
                        <a:pt x="534" y="2702"/>
                        <a:pt x="534" y="2702"/>
                      </a:cubicBezTo>
                      <a:lnTo>
                        <a:pt x="467" y="2702"/>
                      </a:lnTo>
                      <a:cubicBezTo>
                        <a:pt x="200" y="2702"/>
                        <a:pt x="0" y="2936"/>
                        <a:pt x="0" y="3203"/>
                      </a:cubicBezTo>
                      <a:cubicBezTo>
                        <a:pt x="0" y="3436"/>
                        <a:pt x="234" y="3636"/>
                        <a:pt x="467" y="3636"/>
                      </a:cubicBezTo>
                      <a:lnTo>
                        <a:pt x="1935" y="3636"/>
                      </a:lnTo>
                      <a:cubicBezTo>
                        <a:pt x="2068" y="3636"/>
                        <a:pt x="2202" y="3770"/>
                        <a:pt x="2169" y="3903"/>
                      </a:cubicBezTo>
                      <a:lnTo>
                        <a:pt x="2135" y="4237"/>
                      </a:lnTo>
                      <a:cubicBezTo>
                        <a:pt x="2102" y="4503"/>
                        <a:pt x="2068" y="4870"/>
                        <a:pt x="2235" y="5137"/>
                      </a:cubicBezTo>
                      <a:cubicBezTo>
                        <a:pt x="2369" y="5371"/>
                        <a:pt x="2636" y="5504"/>
                        <a:pt x="2902" y="5504"/>
                      </a:cubicBezTo>
                      <a:cubicBezTo>
                        <a:pt x="3069" y="5504"/>
                        <a:pt x="3236" y="5371"/>
                        <a:pt x="3236" y="5204"/>
                      </a:cubicBezTo>
                      <a:cubicBezTo>
                        <a:pt x="3269" y="4770"/>
                        <a:pt x="3369" y="4370"/>
                        <a:pt x="3536" y="4003"/>
                      </a:cubicBezTo>
                      <a:cubicBezTo>
                        <a:pt x="3636" y="3770"/>
                        <a:pt x="3870" y="3636"/>
                        <a:pt x="4103" y="3636"/>
                      </a:cubicBezTo>
                      <a:lnTo>
                        <a:pt x="4504" y="3636"/>
                      </a:lnTo>
                      <a:cubicBezTo>
                        <a:pt x="4804" y="3636"/>
                        <a:pt x="5071" y="3369"/>
                        <a:pt x="5071" y="3069"/>
                      </a:cubicBezTo>
                      <a:lnTo>
                        <a:pt x="5071" y="467"/>
                      </a:lnTo>
                      <a:cubicBezTo>
                        <a:pt x="5071" y="200"/>
                        <a:pt x="4837" y="0"/>
                        <a:pt x="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34;p56"/>
                <p:cNvSpPr/>
                <p:nvPr/>
              </p:nvSpPr>
              <p:spPr>
                <a:xfrm>
                  <a:off x="5637111" y="3312083"/>
                  <a:ext cx="35426" cy="69520"/>
                </a:xfrm>
                <a:custGeom>
                  <a:avLst/>
                  <a:gdLst/>
                  <a:ahLst/>
                  <a:cxnLst/>
                  <a:rect l="l" t="t" r="r" b="b"/>
                  <a:pathLst>
                    <a:path w="1836" h="3603" extrusionOk="0">
                      <a:moveTo>
                        <a:pt x="434" y="0"/>
                      </a:moveTo>
                      <a:cubicBezTo>
                        <a:pt x="201" y="0"/>
                        <a:pt x="0" y="200"/>
                        <a:pt x="0" y="434"/>
                      </a:cubicBezTo>
                      <a:lnTo>
                        <a:pt x="0" y="3203"/>
                      </a:lnTo>
                      <a:cubicBezTo>
                        <a:pt x="0" y="3436"/>
                        <a:pt x="201" y="3603"/>
                        <a:pt x="434" y="3603"/>
                      </a:cubicBezTo>
                      <a:lnTo>
                        <a:pt x="1401" y="3603"/>
                      </a:lnTo>
                      <a:cubicBezTo>
                        <a:pt x="1635" y="3603"/>
                        <a:pt x="1835" y="3436"/>
                        <a:pt x="1835" y="3203"/>
                      </a:cubicBezTo>
                      <a:lnTo>
                        <a:pt x="1835" y="434"/>
                      </a:lnTo>
                      <a:cubicBezTo>
                        <a:pt x="1835" y="200"/>
                        <a:pt x="1635"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35;p56"/>
                <p:cNvSpPr/>
                <p:nvPr/>
              </p:nvSpPr>
              <p:spPr>
                <a:xfrm>
                  <a:off x="5768417" y="3306410"/>
                  <a:ext cx="127443" cy="75193"/>
                </a:xfrm>
                <a:custGeom>
                  <a:avLst/>
                  <a:gdLst/>
                  <a:ahLst/>
                  <a:cxnLst/>
                  <a:rect l="l" t="t" r="r" b="b"/>
                  <a:pathLst>
                    <a:path w="6605" h="3897" extrusionOk="0">
                      <a:moveTo>
                        <a:pt x="3697" y="0"/>
                      </a:moveTo>
                      <a:cubicBezTo>
                        <a:pt x="3490" y="0"/>
                        <a:pt x="3303" y="169"/>
                        <a:pt x="3303" y="394"/>
                      </a:cubicBezTo>
                      <a:lnTo>
                        <a:pt x="3303" y="1128"/>
                      </a:lnTo>
                      <a:cubicBezTo>
                        <a:pt x="2035" y="1195"/>
                        <a:pt x="0" y="1662"/>
                        <a:pt x="0" y="3897"/>
                      </a:cubicBezTo>
                      <a:cubicBezTo>
                        <a:pt x="0" y="3897"/>
                        <a:pt x="801" y="2796"/>
                        <a:pt x="3303" y="2563"/>
                      </a:cubicBezTo>
                      <a:lnTo>
                        <a:pt x="3303" y="3230"/>
                      </a:lnTo>
                      <a:cubicBezTo>
                        <a:pt x="3303" y="3458"/>
                        <a:pt x="3496" y="3610"/>
                        <a:pt x="3707" y="3610"/>
                      </a:cubicBezTo>
                      <a:cubicBezTo>
                        <a:pt x="3772" y="3610"/>
                        <a:pt x="3840" y="3595"/>
                        <a:pt x="3903" y="3563"/>
                      </a:cubicBezTo>
                      <a:lnTo>
                        <a:pt x="6338" y="2162"/>
                      </a:lnTo>
                      <a:cubicBezTo>
                        <a:pt x="6605" y="1995"/>
                        <a:pt x="6605" y="1629"/>
                        <a:pt x="6338" y="1462"/>
                      </a:cubicBezTo>
                      <a:lnTo>
                        <a:pt x="3903" y="61"/>
                      </a:lnTo>
                      <a:cubicBezTo>
                        <a:pt x="3836" y="19"/>
                        <a:pt x="3765" y="0"/>
                        <a:pt x="3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36;p56"/>
                <p:cNvSpPr/>
                <p:nvPr/>
              </p:nvSpPr>
              <p:spPr>
                <a:xfrm>
                  <a:off x="6005926" y="3312083"/>
                  <a:ext cx="105563" cy="8374"/>
                </a:xfrm>
                <a:custGeom>
                  <a:avLst/>
                  <a:gdLst/>
                  <a:ahLst/>
                  <a:cxnLst/>
                  <a:rect l="l" t="t" r="r" b="b"/>
                  <a:pathLst>
                    <a:path w="5471" h="434" extrusionOk="0">
                      <a:moveTo>
                        <a:pt x="0" y="0"/>
                      </a:moveTo>
                      <a:lnTo>
                        <a:pt x="0" y="434"/>
                      </a:lnTo>
                      <a:lnTo>
                        <a:pt x="5471" y="434"/>
                      </a:lnTo>
                      <a:lnTo>
                        <a:pt x="54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37;p56"/>
                <p:cNvSpPr/>
                <p:nvPr/>
              </p:nvSpPr>
              <p:spPr>
                <a:xfrm>
                  <a:off x="6005926" y="3324953"/>
                  <a:ext cx="105563" cy="7737"/>
                </a:xfrm>
                <a:custGeom>
                  <a:avLst/>
                  <a:gdLst/>
                  <a:ahLst/>
                  <a:cxnLst/>
                  <a:rect l="l" t="t" r="r" b="b"/>
                  <a:pathLst>
                    <a:path w="5471" h="401" extrusionOk="0">
                      <a:moveTo>
                        <a:pt x="0" y="0"/>
                      </a:moveTo>
                      <a:lnTo>
                        <a:pt x="0" y="401"/>
                      </a:lnTo>
                      <a:lnTo>
                        <a:pt x="5471" y="401"/>
                      </a:lnTo>
                      <a:lnTo>
                        <a:pt x="54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38;p56"/>
                <p:cNvSpPr/>
                <p:nvPr/>
              </p:nvSpPr>
              <p:spPr>
                <a:xfrm>
                  <a:off x="6005926" y="3337187"/>
                  <a:ext cx="32840" cy="8374"/>
                </a:xfrm>
                <a:custGeom>
                  <a:avLst/>
                  <a:gdLst/>
                  <a:ahLst/>
                  <a:cxnLst/>
                  <a:rect l="l" t="t" r="r" b="b"/>
                  <a:pathLst>
                    <a:path w="1702" h="434" extrusionOk="0">
                      <a:moveTo>
                        <a:pt x="0" y="0"/>
                      </a:moveTo>
                      <a:lnTo>
                        <a:pt x="0" y="434"/>
                      </a:lnTo>
                      <a:lnTo>
                        <a:pt x="1701" y="434"/>
                      </a:lnTo>
                      <a:lnTo>
                        <a:pt x="17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939;p56"/>
                <p:cNvSpPr/>
                <p:nvPr/>
              </p:nvSpPr>
              <p:spPr>
                <a:xfrm>
                  <a:off x="6005926" y="3349401"/>
                  <a:ext cx="32840" cy="8393"/>
                </a:xfrm>
                <a:custGeom>
                  <a:avLst/>
                  <a:gdLst/>
                  <a:ahLst/>
                  <a:cxnLst/>
                  <a:rect l="l" t="t" r="r" b="b"/>
                  <a:pathLst>
                    <a:path w="1702" h="435" extrusionOk="0">
                      <a:moveTo>
                        <a:pt x="0" y="1"/>
                      </a:moveTo>
                      <a:lnTo>
                        <a:pt x="0" y="435"/>
                      </a:lnTo>
                      <a:lnTo>
                        <a:pt x="1701" y="43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40;p56"/>
                <p:cNvSpPr/>
                <p:nvPr/>
              </p:nvSpPr>
              <p:spPr>
                <a:xfrm>
                  <a:off x="6005926" y="3362291"/>
                  <a:ext cx="32840" cy="7737"/>
                </a:xfrm>
                <a:custGeom>
                  <a:avLst/>
                  <a:gdLst/>
                  <a:ahLst/>
                  <a:cxnLst/>
                  <a:rect l="l" t="t" r="r" b="b"/>
                  <a:pathLst>
                    <a:path w="1702" h="401" extrusionOk="0">
                      <a:moveTo>
                        <a:pt x="0" y="0"/>
                      </a:moveTo>
                      <a:lnTo>
                        <a:pt x="0" y="400"/>
                      </a:lnTo>
                      <a:lnTo>
                        <a:pt x="1701" y="400"/>
                      </a:lnTo>
                      <a:lnTo>
                        <a:pt x="17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941;p56"/>
                <p:cNvSpPr/>
                <p:nvPr/>
              </p:nvSpPr>
              <p:spPr>
                <a:xfrm>
                  <a:off x="6005926" y="3374505"/>
                  <a:ext cx="32840" cy="8393"/>
                </a:xfrm>
                <a:custGeom>
                  <a:avLst/>
                  <a:gdLst/>
                  <a:ahLst/>
                  <a:cxnLst/>
                  <a:rect l="l" t="t" r="r" b="b"/>
                  <a:pathLst>
                    <a:path w="1702" h="435" extrusionOk="0">
                      <a:moveTo>
                        <a:pt x="0" y="1"/>
                      </a:moveTo>
                      <a:lnTo>
                        <a:pt x="0" y="435"/>
                      </a:lnTo>
                      <a:lnTo>
                        <a:pt x="1701" y="43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42;p56"/>
                <p:cNvSpPr/>
                <p:nvPr/>
              </p:nvSpPr>
              <p:spPr>
                <a:xfrm>
                  <a:off x="6058043" y="3337187"/>
                  <a:ext cx="44436" cy="44417"/>
                </a:xfrm>
                <a:custGeom>
                  <a:avLst/>
                  <a:gdLst/>
                  <a:ahLst/>
                  <a:cxnLst/>
                  <a:rect l="l" t="t" r="r" b="b"/>
                  <a:pathLst>
                    <a:path w="2303" h="2302" extrusionOk="0">
                      <a:moveTo>
                        <a:pt x="1002" y="0"/>
                      </a:moveTo>
                      <a:cubicBezTo>
                        <a:pt x="868" y="0"/>
                        <a:pt x="768" y="100"/>
                        <a:pt x="768" y="234"/>
                      </a:cubicBezTo>
                      <a:lnTo>
                        <a:pt x="768" y="534"/>
                      </a:lnTo>
                      <a:cubicBezTo>
                        <a:pt x="768" y="667"/>
                        <a:pt x="668" y="767"/>
                        <a:pt x="535" y="767"/>
                      </a:cubicBezTo>
                      <a:lnTo>
                        <a:pt x="234" y="767"/>
                      </a:lnTo>
                      <a:cubicBezTo>
                        <a:pt x="101" y="767"/>
                        <a:pt x="1" y="867"/>
                        <a:pt x="1" y="1001"/>
                      </a:cubicBezTo>
                      <a:lnTo>
                        <a:pt x="1" y="1301"/>
                      </a:lnTo>
                      <a:cubicBezTo>
                        <a:pt x="1" y="1435"/>
                        <a:pt x="101" y="1535"/>
                        <a:pt x="234" y="1535"/>
                      </a:cubicBezTo>
                      <a:lnTo>
                        <a:pt x="535" y="1535"/>
                      </a:lnTo>
                      <a:cubicBezTo>
                        <a:pt x="668" y="1535"/>
                        <a:pt x="768" y="1668"/>
                        <a:pt x="768" y="1801"/>
                      </a:cubicBezTo>
                      <a:lnTo>
                        <a:pt x="768" y="2068"/>
                      </a:lnTo>
                      <a:cubicBezTo>
                        <a:pt x="768" y="2202"/>
                        <a:pt x="868" y="2302"/>
                        <a:pt x="1002" y="2302"/>
                      </a:cubicBezTo>
                      <a:lnTo>
                        <a:pt x="1302" y="2302"/>
                      </a:lnTo>
                      <a:cubicBezTo>
                        <a:pt x="1435" y="2302"/>
                        <a:pt x="1535" y="2202"/>
                        <a:pt x="1535" y="2068"/>
                      </a:cubicBezTo>
                      <a:lnTo>
                        <a:pt x="1535" y="1801"/>
                      </a:lnTo>
                      <a:cubicBezTo>
                        <a:pt x="1535" y="1668"/>
                        <a:pt x="1635" y="1535"/>
                        <a:pt x="1802" y="1535"/>
                      </a:cubicBezTo>
                      <a:lnTo>
                        <a:pt x="2069" y="1535"/>
                      </a:lnTo>
                      <a:cubicBezTo>
                        <a:pt x="2203" y="1535"/>
                        <a:pt x="2303" y="1435"/>
                        <a:pt x="2303" y="1301"/>
                      </a:cubicBezTo>
                      <a:lnTo>
                        <a:pt x="2303" y="1001"/>
                      </a:lnTo>
                      <a:cubicBezTo>
                        <a:pt x="2303" y="867"/>
                        <a:pt x="2203" y="767"/>
                        <a:pt x="2069" y="767"/>
                      </a:cubicBezTo>
                      <a:lnTo>
                        <a:pt x="1802" y="767"/>
                      </a:lnTo>
                      <a:cubicBezTo>
                        <a:pt x="1669" y="767"/>
                        <a:pt x="1535" y="667"/>
                        <a:pt x="1535" y="534"/>
                      </a:cubicBezTo>
                      <a:lnTo>
                        <a:pt x="1535" y="234"/>
                      </a:lnTo>
                      <a:cubicBezTo>
                        <a:pt x="1535" y="100"/>
                        <a:pt x="1435" y="0"/>
                        <a:pt x="1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43;p56"/>
                <p:cNvSpPr/>
                <p:nvPr/>
              </p:nvSpPr>
              <p:spPr>
                <a:xfrm>
                  <a:off x="6244708" y="3339753"/>
                  <a:ext cx="16111" cy="16111"/>
                </a:xfrm>
                <a:custGeom>
                  <a:avLst/>
                  <a:gdLst/>
                  <a:ahLst/>
                  <a:cxnLst/>
                  <a:rect l="l" t="t" r="r" b="b"/>
                  <a:pathLst>
                    <a:path w="835" h="835" extrusionOk="0">
                      <a:moveTo>
                        <a:pt x="434" y="1"/>
                      </a:moveTo>
                      <a:cubicBezTo>
                        <a:pt x="201" y="1"/>
                        <a:pt x="1" y="167"/>
                        <a:pt x="1" y="401"/>
                      </a:cubicBezTo>
                      <a:cubicBezTo>
                        <a:pt x="1" y="634"/>
                        <a:pt x="201" y="835"/>
                        <a:pt x="434" y="835"/>
                      </a:cubicBezTo>
                      <a:cubicBezTo>
                        <a:pt x="634" y="835"/>
                        <a:pt x="834" y="634"/>
                        <a:pt x="834" y="401"/>
                      </a:cubicBezTo>
                      <a:cubicBezTo>
                        <a:pt x="834" y="167"/>
                        <a:pt x="634"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944;p56"/>
                <p:cNvSpPr/>
                <p:nvPr/>
              </p:nvSpPr>
              <p:spPr>
                <a:xfrm>
                  <a:off x="6278186" y="3339753"/>
                  <a:ext cx="16111" cy="16111"/>
                </a:xfrm>
                <a:custGeom>
                  <a:avLst/>
                  <a:gdLst/>
                  <a:ahLst/>
                  <a:cxnLst/>
                  <a:rect l="l" t="t" r="r" b="b"/>
                  <a:pathLst>
                    <a:path w="835" h="835" extrusionOk="0">
                      <a:moveTo>
                        <a:pt x="400" y="1"/>
                      </a:moveTo>
                      <a:cubicBezTo>
                        <a:pt x="167" y="1"/>
                        <a:pt x="0" y="167"/>
                        <a:pt x="0" y="401"/>
                      </a:cubicBezTo>
                      <a:cubicBezTo>
                        <a:pt x="0" y="634"/>
                        <a:pt x="167" y="835"/>
                        <a:pt x="400" y="835"/>
                      </a:cubicBezTo>
                      <a:cubicBezTo>
                        <a:pt x="634" y="835"/>
                        <a:pt x="834" y="634"/>
                        <a:pt x="834" y="401"/>
                      </a:cubicBezTo>
                      <a:cubicBezTo>
                        <a:pt x="834" y="167"/>
                        <a:pt x="634"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945;p56"/>
                <p:cNvSpPr/>
                <p:nvPr/>
              </p:nvSpPr>
              <p:spPr>
                <a:xfrm>
                  <a:off x="6311007" y="3339753"/>
                  <a:ext cx="16111" cy="16111"/>
                </a:xfrm>
                <a:custGeom>
                  <a:avLst/>
                  <a:gdLst/>
                  <a:ahLst/>
                  <a:cxnLst/>
                  <a:rect l="l" t="t" r="r" b="b"/>
                  <a:pathLst>
                    <a:path w="835" h="835" extrusionOk="0">
                      <a:moveTo>
                        <a:pt x="434" y="1"/>
                      </a:moveTo>
                      <a:cubicBezTo>
                        <a:pt x="200" y="1"/>
                        <a:pt x="0" y="167"/>
                        <a:pt x="0" y="401"/>
                      </a:cubicBezTo>
                      <a:cubicBezTo>
                        <a:pt x="0" y="634"/>
                        <a:pt x="200" y="835"/>
                        <a:pt x="434" y="835"/>
                      </a:cubicBezTo>
                      <a:cubicBezTo>
                        <a:pt x="667" y="835"/>
                        <a:pt x="834" y="634"/>
                        <a:pt x="834" y="401"/>
                      </a:cubicBezTo>
                      <a:cubicBezTo>
                        <a:pt x="834" y="167"/>
                        <a:pt x="667"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946;p56"/>
                <p:cNvSpPr/>
                <p:nvPr/>
              </p:nvSpPr>
              <p:spPr>
                <a:xfrm>
                  <a:off x="5244615" y="3603661"/>
                  <a:ext cx="3004463" cy="17385"/>
                </a:xfrm>
                <a:custGeom>
                  <a:avLst/>
                  <a:gdLst/>
                  <a:ahLst/>
                  <a:cxnLst/>
                  <a:rect l="l" t="t" r="r" b="b"/>
                  <a:pathLst>
                    <a:path w="155712" h="901" extrusionOk="0">
                      <a:moveTo>
                        <a:pt x="434" y="0"/>
                      </a:moveTo>
                      <a:cubicBezTo>
                        <a:pt x="200" y="0"/>
                        <a:pt x="0" y="200"/>
                        <a:pt x="0" y="467"/>
                      </a:cubicBezTo>
                      <a:cubicBezTo>
                        <a:pt x="0" y="701"/>
                        <a:pt x="200" y="901"/>
                        <a:pt x="434" y="901"/>
                      </a:cubicBezTo>
                      <a:lnTo>
                        <a:pt x="155278" y="901"/>
                      </a:lnTo>
                      <a:cubicBezTo>
                        <a:pt x="155511" y="901"/>
                        <a:pt x="155711" y="701"/>
                        <a:pt x="155711" y="467"/>
                      </a:cubicBezTo>
                      <a:cubicBezTo>
                        <a:pt x="155711" y="200"/>
                        <a:pt x="155511" y="0"/>
                        <a:pt x="155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947;p56"/>
              <p:cNvSpPr/>
              <p:nvPr/>
            </p:nvSpPr>
            <p:spPr>
              <a:xfrm>
                <a:off x="5250638" y="1371475"/>
                <a:ext cx="3004463" cy="1813113"/>
              </a:xfrm>
              <a:custGeom>
                <a:avLst/>
                <a:gdLst/>
                <a:ahLst/>
                <a:cxnLst/>
                <a:rect l="l" t="t" r="r" b="b"/>
                <a:pathLst>
                  <a:path w="155712" h="93968" extrusionOk="0">
                    <a:moveTo>
                      <a:pt x="0" y="0"/>
                    </a:moveTo>
                    <a:lnTo>
                      <a:pt x="0" y="93968"/>
                    </a:lnTo>
                    <a:lnTo>
                      <a:pt x="155711" y="93968"/>
                    </a:lnTo>
                    <a:lnTo>
                      <a:pt x="155711" y="0"/>
                    </a:lnTo>
                    <a:close/>
                  </a:path>
                </a:pathLst>
              </a:custGeom>
              <a:solidFill>
                <a:srgbClr val="F1F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descr="Screenshot (15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204" y="1290540"/>
              <a:ext cx="3741138" cy="214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6"/>
          <p:cNvGrpSpPr/>
          <p:nvPr/>
        </p:nvGrpSpPr>
        <p:grpSpPr>
          <a:xfrm>
            <a:off x="5069643" y="998388"/>
            <a:ext cx="3775038" cy="2999530"/>
            <a:chOff x="4464625" y="846440"/>
            <a:chExt cx="4042472" cy="3347808"/>
          </a:xfrm>
        </p:grpSpPr>
        <p:grpSp>
          <p:nvGrpSpPr>
            <p:cNvPr id="28" name="Google Shape;1924;p56"/>
            <p:cNvGrpSpPr/>
            <p:nvPr/>
          </p:nvGrpSpPr>
          <p:grpSpPr>
            <a:xfrm>
              <a:off x="4464625" y="846440"/>
              <a:ext cx="4042472" cy="3347808"/>
              <a:chOff x="5132202" y="929275"/>
              <a:chExt cx="3246461" cy="2819752"/>
            </a:xfrm>
          </p:grpSpPr>
          <p:grpSp>
            <p:nvGrpSpPr>
              <p:cNvPr id="29" name="Google Shape;1925;p56"/>
              <p:cNvGrpSpPr/>
              <p:nvPr/>
            </p:nvGrpSpPr>
            <p:grpSpPr>
              <a:xfrm>
                <a:off x="5132202" y="929275"/>
                <a:ext cx="3246461" cy="2819752"/>
                <a:chOff x="5132202" y="929275"/>
                <a:chExt cx="3246461" cy="2819752"/>
              </a:xfrm>
            </p:grpSpPr>
            <p:sp>
              <p:nvSpPr>
                <p:cNvPr id="31" name="Google Shape;1926;p56"/>
                <p:cNvSpPr/>
                <p:nvPr/>
              </p:nvSpPr>
              <p:spPr>
                <a:xfrm>
                  <a:off x="5132202" y="929275"/>
                  <a:ext cx="3246461" cy="2819752"/>
                </a:xfrm>
                <a:custGeom>
                  <a:avLst/>
                  <a:gdLst/>
                  <a:ahLst/>
                  <a:cxnLst/>
                  <a:rect l="l" t="t" r="r" b="b"/>
                  <a:pathLst>
                    <a:path w="168254" h="146139" extrusionOk="0">
                      <a:moveTo>
                        <a:pt x="4437" y="1"/>
                      </a:moveTo>
                      <a:cubicBezTo>
                        <a:pt x="2002" y="1"/>
                        <a:pt x="0" y="1969"/>
                        <a:pt x="0" y="4437"/>
                      </a:cubicBezTo>
                      <a:lnTo>
                        <a:pt x="0" y="141702"/>
                      </a:lnTo>
                      <a:cubicBezTo>
                        <a:pt x="0" y="144137"/>
                        <a:pt x="2002" y="146139"/>
                        <a:pt x="4437" y="146139"/>
                      </a:cubicBezTo>
                      <a:lnTo>
                        <a:pt x="163817" y="146139"/>
                      </a:lnTo>
                      <a:cubicBezTo>
                        <a:pt x="166252" y="146139"/>
                        <a:pt x="168254" y="144137"/>
                        <a:pt x="168254" y="141702"/>
                      </a:cubicBezTo>
                      <a:lnTo>
                        <a:pt x="168254" y="4437"/>
                      </a:lnTo>
                      <a:cubicBezTo>
                        <a:pt x="168254" y="1969"/>
                        <a:pt x="166252" y="1"/>
                        <a:pt x="163817" y="1"/>
                      </a:cubicBezTo>
                      <a:close/>
                    </a:path>
                  </a:pathLst>
                </a:cu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927;p56"/>
                <p:cNvSpPr/>
                <p:nvPr/>
              </p:nvSpPr>
              <p:spPr>
                <a:xfrm>
                  <a:off x="5302009" y="1059945"/>
                  <a:ext cx="177649" cy="177649"/>
                </a:xfrm>
                <a:custGeom>
                  <a:avLst/>
                  <a:gdLst/>
                  <a:ahLst/>
                  <a:cxnLst/>
                  <a:rect l="l" t="t" r="r" b="b"/>
                  <a:pathLst>
                    <a:path w="9207" h="9207" extrusionOk="0">
                      <a:moveTo>
                        <a:pt x="4603" y="0"/>
                      </a:moveTo>
                      <a:cubicBezTo>
                        <a:pt x="2035" y="0"/>
                        <a:pt x="0" y="2069"/>
                        <a:pt x="0" y="4604"/>
                      </a:cubicBezTo>
                      <a:cubicBezTo>
                        <a:pt x="0" y="7139"/>
                        <a:pt x="2035" y="9207"/>
                        <a:pt x="4603" y="9207"/>
                      </a:cubicBezTo>
                      <a:cubicBezTo>
                        <a:pt x="7139" y="9207"/>
                        <a:pt x="9207" y="7139"/>
                        <a:pt x="9207" y="4604"/>
                      </a:cubicBezTo>
                      <a:cubicBezTo>
                        <a:pt x="9207" y="2069"/>
                        <a:pt x="7139" y="0"/>
                        <a:pt x="4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928;p56"/>
                <p:cNvSpPr/>
                <p:nvPr/>
              </p:nvSpPr>
              <p:spPr>
                <a:xfrm>
                  <a:off x="5369582" y="1106294"/>
                  <a:ext cx="39285" cy="39265"/>
                </a:xfrm>
                <a:custGeom>
                  <a:avLst/>
                  <a:gdLst/>
                  <a:ahLst/>
                  <a:cxnLst/>
                  <a:rect l="l" t="t" r="r" b="b"/>
                  <a:pathLst>
                    <a:path w="2036" h="2035" extrusionOk="0">
                      <a:moveTo>
                        <a:pt x="1035" y="0"/>
                      </a:moveTo>
                      <a:cubicBezTo>
                        <a:pt x="468" y="0"/>
                        <a:pt x="1" y="467"/>
                        <a:pt x="1" y="1034"/>
                      </a:cubicBezTo>
                      <a:cubicBezTo>
                        <a:pt x="1" y="1601"/>
                        <a:pt x="468" y="2035"/>
                        <a:pt x="1035" y="2035"/>
                      </a:cubicBezTo>
                      <a:cubicBezTo>
                        <a:pt x="1602" y="2035"/>
                        <a:pt x="2035" y="1601"/>
                        <a:pt x="2035" y="1034"/>
                      </a:cubicBezTo>
                      <a:cubicBezTo>
                        <a:pt x="2035" y="467"/>
                        <a:pt x="1602" y="0"/>
                        <a:pt x="1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929;p56"/>
                <p:cNvSpPr/>
                <p:nvPr/>
              </p:nvSpPr>
              <p:spPr>
                <a:xfrm>
                  <a:off x="5356711" y="1148764"/>
                  <a:ext cx="68246" cy="39921"/>
                </a:xfrm>
                <a:custGeom>
                  <a:avLst/>
                  <a:gdLst/>
                  <a:ahLst/>
                  <a:cxnLst/>
                  <a:rect l="l" t="t" r="r" b="b"/>
                  <a:pathLst>
                    <a:path w="3537" h="2069" extrusionOk="0">
                      <a:moveTo>
                        <a:pt x="1768" y="1"/>
                      </a:moveTo>
                      <a:cubicBezTo>
                        <a:pt x="768" y="1"/>
                        <a:pt x="0" y="801"/>
                        <a:pt x="0" y="1802"/>
                      </a:cubicBezTo>
                      <a:lnTo>
                        <a:pt x="0" y="2069"/>
                      </a:lnTo>
                      <a:lnTo>
                        <a:pt x="3536" y="2069"/>
                      </a:lnTo>
                      <a:lnTo>
                        <a:pt x="3536" y="1802"/>
                      </a:lnTo>
                      <a:cubicBezTo>
                        <a:pt x="3536" y="801"/>
                        <a:pt x="2736" y="1"/>
                        <a:pt x="1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930;p56"/>
                <p:cNvSpPr/>
                <p:nvPr/>
              </p:nvSpPr>
              <p:spPr>
                <a:xfrm>
                  <a:off x="5597442" y="1105638"/>
                  <a:ext cx="724083" cy="86268"/>
                </a:xfrm>
                <a:custGeom>
                  <a:avLst/>
                  <a:gdLst/>
                  <a:ahLst/>
                  <a:cxnLst/>
                  <a:rect l="l" t="t" r="r" b="b"/>
                  <a:pathLst>
                    <a:path w="37527" h="4471" extrusionOk="0">
                      <a:moveTo>
                        <a:pt x="2235" y="1"/>
                      </a:moveTo>
                      <a:cubicBezTo>
                        <a:pt x="1001" y="1"/>
                        <a:pt x="0" y="1001"/>
                        <a:pt x="0" y="2236"/>
                      </a:cubicBezTo>
                      <a:cubicBezTo>
                        <a:pt x="0" y="3470"/>
                        <a:pt x="1001" y="4471"/>
                        <a:pt x="2235" y="4471"/>
                      </a:cubicBezTo>
                      <a:lnTo>
                        <a:pt x="35292" y="4471"/>
                      </a:lnTo>
                      <a:cubicBezTo>
                        <a:pt x="36526" y="4471"/>
                        <a:pt x="37527" y="3470"/>
                        <a:pt x="37527" y="2236"/>
                      </a:cubicBezTo>
                      <a:cubicBezTo>
                        <a:pt x="37527" y="1001"/>
                        <a:pt x="36526" y="1"/>
                        <a:pt x="35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931;p56"/>
                <p:cNvSpPr/>
                <p:nvPr/>
              </p:nvSpPr>
              <p:spPr>
                <a:xfrm>
                  <a:off x="5347466" y="3275383"/>
                  <a:ext cx="97845" cy="106219"/>
                </a:xfrm>
                <a:custGeom>
                  <a:avLst/>
                  <a:gdLst/>
                  <a:ahLst/>
                  <a:cxnLst/>
                  <a:rect l="l" t="t" r="r" b="b"/>
                  <a:pathLst>
                    <a:path w="5071" h="5505" extrusionOk="0">
                      <a:moveTo>
                        <a:pt x="2169" y="1"/>
                      </a:moveTo>
                      <a:cubicBezTo>
                        <a:pt x="1969" y="1"/>
                        <a:pt x="1835" y="134"/>
                        <a:pt x="1802" y="334"/>
                      </a:cubicBezTo>
                      <a:cubicBezTo>
                        <a:pt x="1769" y="735"/>
                        <a:pt x="1669" y="1135"/>
                        <a:pt x="1502" y="1535"/>
                      </a:cubicBezTo>
                      <a:cubicBezTo>
                        <a:pt x="1402" y="1735"/>
                        <a:pt x="1202" y="1902"/>
                        <a:pt x="968" y="1902"/>
                      </a:cubicBezTo>
                      <a:lnTo>
                        <a:pt x="568" y="1902"/>
                      </a:lnTo>
                      <a:cubicBezTo>
                        <a:pt x="234" y="1902"/>
                        <a:pt x="1" y="2136"/>
                        <a:pt x="1" y="2436"/>
                      </a:cubicBezTo>
                      <a:lnTo>
                        <a:pt x="1" y="5038"/>
                      </a:lnTo>
                      <a:cubicBezTo>
                        <a:pt x="1" y="5305"/>
                        <a:pt x="201" y="5505"/>
                        <a:pt x="468" y="5505"/>
                      </a:cubicBezTo>
                      <a:lnTo>
                        <a:pt x="3770" y="5505"/>
                      </a:lnTo>
                      <a:cubicBezTo>
                        <a:pt x="3970" y="5505"/>
                        <a:pt x="4170" y="5338"/>
                        <a:pt x="4170" y="5105"/>
                      </a:cubicBezTo>
                      <a:cubicBezTo>
                        <a:pt x="4170" y="4938"/>
                        <a:pt x="4070" y="4804"/>
                        <a:pt x="3903" y="4738"/>
                      </a:cubicBezTo>
                      <a:cubicBezTo>
                        <a:pt x="3903" y="4738"/>
                        <a:pt x="3903" y="4704"/>
                        <a:pt x="3903" y="4704"/>
                      </a:cubicBezTo>
                      <a:lnTo>
                        <a:pt x="4037" y="4704"/>
                      </a:lnTo>
                      <a:cubicBezTo>
                        <a:pt x="4304" y="4704"/>
                        <a:pt x="4504" y="4504"/>
                        <a:pt x="4504" y="4237"/>
                      </a:cubicBezTo>
                      <a:cubicBezTo>
                        <a:pt x="4504" y="4037"/>
                        <a:pt x="4370" y="3870"/>
                        <a:pt x="4204" y="3804"/>
                      </a:cubicBezTo>
                      <a:cubicBezTo>
                        <a:pt x="4204" y="3804"/>
                        <a:pt x="4204" y="3804"/>
                        <a:pt x="4204" y="3770"/>
                      </a:cubicBezTo>
                      <a:lnTo>
                        <a:pt x="4337" y="3770"/>
                      </a:lnTo>
                      <a:cubicBezTo>
                        <a:pt x="4604" y="3770"/>
                        <a:pt x="4804" y="3570"/>
                        <a:pt x="4804" y="3303"/>
                      </a:cubicBezTo>
                      <a:cubicBezTo>
                        <a:pt x="4804" y="3103"/>
                        <a:pt x="4704" y="2936"/>
                        <a:pt x="4504" y="2870"/>
                      </a:cubicBezTo>
                      <a:cubicBezTo>
                        <a:pt x="4504" y="2870"/>
                        <a:pt x="4504" y="2836"/>
                        <a:pt x="4504" y="2836"/>
                      </a:cubicBezTo>
                      <a:lnTo>
                        <a:pt x="4571" y="2836"/>
                      </a:lnTo>
                      <a:cubicBezTo>
                        <a:pt x="4837" y="2836"/>
                        <a:pt x="5071" y="2603"/>
                        <a:pt x="5038" y="2336"/>
                      </a:cubicBezTo>
                      <a:cubicBezTo>
                        <a:pt x="5038" y="2069"/>
                        <a:pt x="4837" y="1902"/>
                        <a:pt x="4571" y="1902"/>
                      </a:cubicBezTo>
                      <a:lnTo>
                        <a:pt x="3136" y="1902"/>
                      </a:lnTo>
                      <a:cubicBezTo>
                        <a:pt x="2969" y="1902"/>
                        <a:pt x="2869" y="1769"/>
                        <a:pt x="2869" y="1602"/>
                      </a:cubicBezTo>
                      <a:lnTo>
                        <a:pt x="2903" y="1302"/>
                      </a:lnTo>
                      <a:cubicBezTo>
                        <a:pt x="2936" y="1002"/>
                        <a:pt x="2969" y="635"/>
                        <a:pt x="2803" y="368"/>
                      </a:cubicBezTo>
                      <a:cubicBezTo>
                        <a:pt x="2669" y="168"/>
                        <a:pt x="2436" y="1"/>
                        <a:pt x="2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32;p56"/>
                <p:cNvSpPr/>
                <p:nvPr/>
              </p:nvSpPr>
              <p:spPr>
                <a:xfrm>
                  <a:off x="5308856" y="3312083"/>
                  <a:ext cx="34770" cy="69520"/>
                </a:xfrm>
                <a:custGeom>
                  <a:avLst/>
                  <a:gdLst/>
                  <a:ahLst/>
                  <a:cxnLst/>
                  <a:rect l="l" t="t" r="r" b="b"/>
                  <a:pathLst>
                    <a:path w="1802" h="3603" extrusionOk="0">
                      <a:moveTo>
                        <a:pt x="401" y="0"/>
                      </a:moveTo>
                      <a:cubicBezTo>
                        <a:pt x="167" y="0"/>
                        <a:pt x="0" y="200"/>
                        <a:pt x="0" y="434"/>
                      </a:cubicBezTo>
                      <a:lnTo>
                        <a:pt x="0" y="3203"/>
                      </a:lnTo>
                      <a:cubicBezTo>
                        <a:pt x="0" y="3436"/>
                        <a:pt x="167" y="3603"/>
                        <a:pt x="401" y="3603"/>
                      </a:cubicBezTo>
                      <a:lnTo>
                        <a:pt x="1401" y="3603"/>
                      </a:lnTo>
                      <a:cubicBezTo>
                        <a:pt x="1635" y="3603"/>
                        <a:pt x="1802" y="3436"/>
                        <a:pt x="1802" y="3203"/>
                      </a:cubicBezTo>
                      <a:lnTo>
                        <a:pt x="1802" y="434"/>
                      </a:lnTo>
                      <a:cubicBezTo>
                        <a:pt x="1802" y="200"/>
                        <a:pt x="1601"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933;p56"/>
                <p:cNvSpPr/>
                <p:nvPr/>
              </p:nvSpPr>
              <p:spPr>
                <a:xfrm>
                  <a:off x="5536061" y="3312083"/>
                  <a:ext cx="97845" cy="106219"/>
                </a:xfrm>
                <a:custGeom>
                  <a:avLst/>
                  <a:gdLst/>
                  <a:ahLst/>
                  <a:cxnLst/>
                  <a:rect l="l" t="t" r="r" b="b"/>
                  <a:pathLst>
                    <a:path w="5071" h="5505" extrusionOk="0">
                      <a:moveTo>
                        <a:pt x="1301" y="0"/>
                      </a:moveTo>
                      <a:cubicBezTo>
                        <a:pt x="1068" y="0"/>
                        <a:pt x="901" y="200"/>
                        <a:pt x="901" y="401"/>
                      </a:cubicBezTo>
                      <a:cubicBezTo>
                        <a:pt x="901" y="567"/>
                        <a:pt x="1001" y="734"/>
                        <a:pt x="1134" y="801"/>
                      </a:cubicBezTo>
                      <a:cubicBezTo>
                        <a:pt x="1134" y="801"/>
                        <a:pt x="1168" y="801"/>
                        <a:pt x="1168" y="834"/>
                      </a:cubicBezTo>
                      <a:lnTo>
                        <a:pt x="1001" y="834"/>
                      </a:lnTo>
                      <a:cubicBezTo>
                        <a:pt x="768" y="834"/>
                        <a:pt x="534" y="1034"/>
                        <a:pt x="534" y="1301"/>
                      </a:cubicBezTo>
                      <a:cubicBezTo>
                        <a:pt x="534" y="1501"/>
                        <a:pt x="667" y="1668"/>
                        <a:pt x="834" y="1735"/>
                      </a:cubicBezTo>
                      <a:cubicBezTo>
                        <a:pt x="834" y="1735"/>
                        <a:pt x="834" y="1768"/>
                        <a:pt x="834" y="1768"/>
                      </a:cubicBezTo>
                      <a:lnTo>
                        <a:pt x="701" y="1768"/>
                      </a:lnTo>
                      <a:cubicBezTo>
                        <a:pt x="434" y="1768"/>
                        <a:pt x="234" y="1968"/>
                        <a:pt x="234" y="2235"/>
                      </a:cubicBezTo>
                      <a:cubicBezTo>
                        <a:pt x="234" y="2435"/>
                        <a:pt x="367" y="2602"/>
                        <a:pt x="534" y="2669"/>
                      </a:cubicBezTo>
                      <a:cubicBezTo>
                        <a:pt x="534" y="2702"/>
                        <a:pt x="534" y="2702"/>
                        <a:pt x="534" y="2702"/>
                      </a:cubicBezTo>
                      <a:lnTo>
                        <a:pt x="467" y="2702"/>
                      </a:lnTo>
                      <a:cubicBezTo>
                        <a:pt x="200" y="2702"/>
                        <a:pt x="0" y="2936"/>
                        <a:pt x="0" y="3203"/>
                      </a:cubicBezTo>
                      <a:cubicBezTo>
                        <a:pt x="0" y="3436"/>
                        <a:pt x="234" y="3636"/>
                        <a:pt x="467" y="3636"/>
                      </a:cubicBezTo>
                      <a:lnTo>
                        <a:pt x="1935" y="3636"/>
                      </a:lnTo>
                      <a:cubicBezTo>
                        <a:pt x="2068" y="3636"/>
                        <a:pt x="2202" y="3770"/>
                        <a:pt x="2169" y="3903"/>
                      </a:cubicBezTo>
                      <a:lnTo>
                        <a:pt x="2135" y="4237"/>
                      </a:lnTo>
                      <a:cubicBezTo>
                        <a:pt x="2102" y="4503"/>
                        <a:pt x="2068" y="4870"/>
                        <a:pt x="2235" y="5137"/>
                      </a:cubicBezTo>
                      <a:cubicBezTo>
                        <a:pt x="2369" y="5371"/>
                        <a:pt x="2636" y="5504"/>
                        <a:pt x="2902" y="5504"/>
                      </a:cubicBezTo>
                      <a:cubicBezTo>
                        <a:pt x="3069" y="5504"/>
                        <a:pt x="3236" y="5371"/>
                        <a:pt x="3236" y="5204"/>
                      </a:cubicBezTo>
                      <a:cubicBezTo>
                        <a:pt x="3269" y="4770"/>
                        <a:pt x="3369" y="4370"/>
                        <a:pt x="3536" y="4003"/>
                      </a:cubicBezTo>
                      <a:cubicBezTo>
                        <a:pt x="3636" y="3770"/>
                        <a:pt x="3870" y="3636"/>
                        <a:pt x="4103" y="3636"/>
                      </a:cubicBezTo>
                      <a:lnTo>
                        <a:pt x="4504" y="3636"/>
                      </a:lnTo>
                      <a:cubicBezTo>
                        <a:pt x="4804" y="3636"/>
                        <a:pt x="5071" y="3369"/>
                        <a:pt x="5071" y="3069"/>
                      </a:cubicBezTo>
                      <a:lnTo>
                        <a:pt x="5071" y="467"/>
                      </a:lnTo>
                      <a:cubicBezTo>
                        <a:pt x="5071" y="200"/>
                        <a:pt x="4837" y="0"/>
                        <a:pt x="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934;p56"/>
                <p:cNvSpPr/>
                <p:nvPr/>
              </p:nvSpPr>
              <p:spPr>
                <a:xfrm>
                  <a:off x="5637111" y="3312083"/>
                  <a:ext cx="35426" cy="69520"/>
                </a:xfrm>
                <a:custGeom>
                  <a:avLst/>
                  <a:gdLst/>
                  <a:ahLst/>
                  <a:cxnLst/>
                  <a:rect l="l" t="t" r="r" b="b"/>
                  <a:pathLst>
                    <a:path w="1836" h="3603" extrusionOk="0">
                      <a:moveTo>
                        <a:pt x="434" y="0"/>
                      </a:moveTo>
                      <a:cubicBezTo>
                        <a:pt x="201" y="0"/>
                        <a:pt x="0" y="200"/>
                        <a:pt x="0" y="434"/>
                      </a:cubicBezTo>
                      <a:lnTo>
                        <a:pt x="0" y="3203"/>
                      </a:lnTo>
                      <a:cubicBezTo>
                        <a:pt x="0" y="3436"/>
                        <a:pt x="201" y="3603"/>
                        <a:pt x="434" y="3603"/>
                      </a:cubicBezTo>
                      <a:lnTo>
                        <a:pt x="1401" y="3603"/>
                      </a:lnTo>
                      <a:cubicBezTo>
                        <a:pt x="1635" y="3603"/>
                        <a:pt x="1835" y="3436"/>
                        <a:pt x="1835" y="3203"/>
                      </a:cubicBezTo>
                      <a:lnTo>
                        <a:pt x="1835" y="434"/>
                      </a:lnTo>
                      <a:cubicBezTo>
                        <a:pt x="1835" y="200"/>
                        <a:pt x="1635"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935;p56"/>
                <p:cNvSpPr/>
                <p:nvPr/>
              </p:nvSpPr>
              <p:spPr>
                <a:xfrm>
                  <a:off x="5768417" y="3306410"/>
                  <a:ext cx="127443" cy="75193"/>
                </a:xfrm>
                <a:custGeom>
                  <a:avLst/>
                  <a:gdLst/>
                  <a:ahLst/>
                  <a:cxnLst/>
                  <a:rect l="l" t="t" r="r" b="b"/>
                  <a:pathLst>
                    <a:path w="6605" h="3897" extrusionOk="0">
                      <a:moveTo>
                        <a:pt x="3697" y="0"/>
                      </a:moveTo>
                      <a:cubicBezTo>
                        <a:pt x="3490" y="0"/>
                        <a:pt x="3303" y="169"/>
                        <a:pt x="3303" y="394"/>
                      </a:cubicBezTo>
                      <a:lnTo>
                        <a:pt x="3303" y="1128"/>
                      </a:lnTo>
                      <a:cubicBezTo>
                        <a:pt x="2035" y="1195"/>
                        <a:pt x="0" y="1662"/>
                        <a:pt x="0" y="3897"/>
                      </a:cubicBezTo>
                      <a:cubicBezTo>
                        <a:pt x="0" y="3897"/>
                        <a:pt x="801" y="2796"/>
                        <a:pt x="3303" y="2563"/>
                      </a:cubicBezTo>
                      <a:lnTo>
                        <a:pt x="3303" y="3230"/>
                      </a:lnTo>
                      <a:cubicBezTo>
                        <a:pt x="3303" y="3458"/>
                        <a:pt x="3496" y="3610"/>
                        <a:pt x="3707" y="3610"/>
                      </a:cubicBezTo>
                      <a:cubicBezTo>
                        <a:pt x="3772" y="3610"/>
                        <a:pt x="3840" y="3595"/>
                        <a:pt x="3903" y="3563"/>
                      </a:cubicBezTo>
                      <a:lnTo>
                        <a:pt x="6338" y="2162"/>
                      </a:lnTo>
                      <a:cubicBezTo>
                        <a:pt x="6605" y="1995"/>
                        <a:pt x="6605" y="1629"/>
                        <a:pt x="6338" y="1462"/>
                      </a:cubicBezTo>
                      <a:lnTo>
                        <a:pt x="3903" y="61"/>
                      </a:lnTo>
                      <a:cubicBezTo>
                        <a:pt x="3836" y="19"/>
                        <a:pt x="3765" y="0"/>
                        <a:pt x="3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936;p56"/>
                <p:cNvSpPr/>
                <p:nvPr/>
              </p:nvSpPr>
              <p:spPr>
                <a:xfrm>
                  <a:off x="6005926" y="3312083"/>
                  <a:ext cx="105563" cy="8374"/>
                </a:xfrm>
                <a:custGeom>
                  <a:avLst/>
                  <a:gdLst/>
                  <a:ahLst/>
                  <a:cxnLst/>
                  <a:rect l="l" t="t" r="r" b="b"/>
                  <a:pathLst>
                    <a:path w="5471" h="434" extrusionOk="0">
                      <a:moveTo>
                        <a:pt x="0" y="0"/>
                      </a:moveTo>
                      <a:lnTo>
                        <a:pt x="0" y="434"/>
                      </a:lnTo>
                      <a:lnTo>
                        <a:pt x="5471" y="434"/>
                      </a:lnTo>
                      <a:lnTo>
                        <a:pt x="54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937;p56"/>
                <p:cNvSpPr/>
                <p:nvPr/>
              </p:nvSpPr>
              <p:spPr>
                <a:xfrm>
                  <a:off x="6005926" y="3324953"/>
                  <a:ext cx="105563" cy="7737"/>
                </a:xfrm>
                <a:custGeom>
                  <a:avLst/>
                  <a:gdLst/>
                  <a:ahLst/>
                  <a:cxnLst/>
                  <a:rect l="l" t="t" r="r" b="b"/>
                  <a:pathLst>
                    <a:path w="5471" h="401" extrusionOk="0">
                      <a:moveTo>
                        <a:pt x="0" y="0"/>
                      </a:moveTo>
                      <a:lnTo>
                        <a:pt x="0" y="401"/>
                      </a:lnTo>
                      <a:lnTo>
                        <a:pt x="5471" y="401"/>
                      </a:lnTo>
                      <a:lnTo>
                        <a:pt x="54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938;p56"/>
                <p:cNvSpPr/>
                <p:nvPr/>
              </p:nvSpPr>
              <p:spPr>
                <a:xfrm>
                  <a:off x="6005926" y="3337187"/>
                  <a:ext cx="32840" cy="8374"/>
                </a:xfrm>
                <a:custGeom>
                  <a:avLst/>
                  <a:gdLst/>
                  <a:ahLst/>
                  <a:cxnLst/>
                  <a:rect l="l" t="t" r="r" b="b"/>
                  <a:pathLst>
                    <a:path w="1702" h="434" extrusionOk="0">
                      <a:moveTo>
                        <a:pt x="0" y="0"/>
                      </a:moveTo>
                      <a:lnTo>
                        <a:pt x="0" y="434"/>
                      </a:lnTo>
                      <a:lnTo>
                        <a:pt x="1701" y="434"/>
                      </a:lnTo>
                      <a:lnTo>
                        <a:pt x="17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939;p56"/>
                <p:cNvSpPr/>
                <p:nvPr/>
              </p:nvSpPr>
              <p:spPr>
                <a:xfrm>
                  <a:off x="6005926" y="3349401"/>
                  <a:ext cx="32840" cy="8393"/>
                </a:xfrm>
                <a:custGeom>
                  <a:avLst/>
                  <a:gdLst/>
                  <a:ahLst/>
                  <a:cxnLst/>
                  <a:rect l="l" t="t" r="r" b="b"/>
                  <a:pathLst>
                    <a:path w="1702" h="435" extrusionOk="0">
                      <a:moveTo>
                        <a:pt x="0" y="1"/>
                      </a:moveTo>
                      <a:lnTo>
                        <a:pt x="0" y="435"/>
                      </a:lnTo>
                      <a:lnTo>
                        <a:pt x="1701" y="43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940;p56"/>
                <p:cNvSpPr/>
                <p:nvPr/>
              </p:nvSpPr>
              <p:spPr>
                <a:xfrm>
                  <a:off x="6005926" y="3362291"/>
                  <a:ext cx="32840" cy="7737"/>
                </a:xfrm>
                <a:custGeom>
                  <a:avLst/>
                  <a:gdLst/>
                  <a:ahLst/>
                  <a:cxnLst/>
                  <a:rect l="l" t="t" r="r" b="b"/>
                  <a:pathLst>
                    <a:path w="1702" h="401" extrusionOk="0">
                      <a:moveTo>
                        <a:pt x="0" y="0"/>
                      </a:moveTo>
                      <a:lnTo>
                        <a:pt x="0" y="400"/>
                      </a:lnTo>
                      <a:lnTo>
                        <a:pt x="1701" y="400"/>
                      </a:lnTo>
                      <a:lnTo>
                        <a:pt x="17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941;p56"/>
                <p:cNvSpPr/>
                <p:nvPr/>
              </p:nvSpPr>
              <p:spPr>
                <a:xfrm>
                  <a:off x="6005926" y="3374505"/>
                  <a:ext cx="32840" cy="8393"/>
                </a:xfrm>
                <a:custGeom>
                  <a:avLst/>
                  <a:gdLst/>
                  <a:ahLst/>
                  <a:cxnLst/>
                  <a:rect l="l" t="t" r="r" b="b"/>
                  <a:pathLst>
                    <a:path w="1702" h="435" extrusionOk="0">
                      <a:moveTo>
                        <a:pt x="0" y="1"/>
                      </a:moveTo>
                      <a:lnTo>
                        <a:pt x="0" y="435"/>
                      </a:lnTo>
                      <a:lnTo>
                        <a:pt x="1701" y="43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942;p56"/>
                <p:cNvSpPr/>
                <p:nvPr/>
              </p:nvSpPr>
              <p:spPr>
                <a:xfrm>
                  <a:off x="6058043" y="3337187"/>
                  <a:ext cx="44436" cy="44417"/>
                </a:xfrm>
                <a:custGeom>
                  <a:avLst/>
                  <a:gdLst/>
                  <a:ahLst/>
                  <a:cxnLst/>
                  <a:rect l="l" t="t" r="r" b="b"/>
                  <a:pathLst>
                    <a:path w="2303" h="2302" extrusionOk="0">
                      <a:moveTo>
                        <a:pt x="1002" y="0"/>
                      </a:moveTo>
                      <a:cubicBezTo>
                        <a:pt x="868" y="0"/>
                        <a:pt x="768" y="100"/>
                        <a:pt x="768" y="234"/>
                      </a:cubicBezTo>
                      <a:lnTo>
                        <a:pt x="768" y="534"/>
                      </a:lnTo>
                      <a:cubicBezTo>
                        <a:pt x="768" y="667"/>
                        <a:pt x="668" y="767"/>
                        <a:pt x="535" y="767"/>
                      </a:cubicBezTo>
                      <a:lnTo>
                        <a:pt x="234" y="767"/>
                      </a:lnTo>
                      <a:cubicBezTo>
                        <a:pt x="101" y="767"/>
                        <a:pt x="1" y="867"/>
                        <a:pt x="1" y="1001"/>
                      </a:cubicBezTo>
                      <a:lnTo>
                        <a:pt x="1" y="1301"/>
                      </a:lnTo>
                      <a:cubicBezTo>
                        <a:pt x="1" y="1435"/>
                        <a:pt x="101" y="1535"/>
                        <a:pt x="234" y="1535"/>
                      </a:cubicBezTo>
                      <a:lnTo>
                        <a:pt x="535" y="1535"/>
                      </a:lnTo>
                      <a:cubicBezTo>
                        <a:pt x="668" y="1535"/>
                        <a:pt x="768" y="1668"/>
                        <a:pt x="768" y="1801"/>
                      </a:cubicBezTo>
                      <a:lnTo>
                        <a:pt x="768" y="2068"/>
                      </a:lnTo>
                      <a:cubicBezTo>
                        <a:pt x="768" y="2202"/>
                        <a:pt x="868" y="2302"/>
                        <a:pt x="1002" y="2302"/>
                      </a:cubicBezTo>
                      <a:lnTo>
                        <a:pt x="1302" y="2302"/>
                      </a:lnTo>
                      <a:cubicBezTo>
                        <a:pt x="1435" y="2302"/>
                        <a:pt x="1535" y="2202"/>
                        <a:pt x="1535" y="2068"/>
                      </a:cubicBezTo>
                      <a:lnTo>
                        <a:pt x="1535" y="1801"/>
                      </a:lnTo>
                      <a:cubicBezTo>
                        <a:pt x="1535" y="1668"/>
                        <a:pt x="1635" y="1535"/>
                        <a:pt x="1802" y="1535"/>
                      </a:cubicBezTo>
                      <a:lnTo>
                        <a:pt x="2069" y="1535"/>
                      </a:lnTo>
                      <a:cubicBezTo>
                        <a:pt x="2203" y="1535"/>
                        <a:pt x="2303" y="1435"/>
                        <a:pt x="2303" y="1301"/>
                      </a:cubicBezTo>
                      <a:lnTo>
                        <a:pt x="2303" y="1001"/>
                      </a:lnTo>
                      <a:cubicBezTo>
                        <a:pt x="2303" y="867"/>
                        <a:pt x="2203" y="767"/>
                        <a:pt x="2069" y="767"/>
                      </a:cubicBezTo>
                      <a:lnTo>
                        <a:pt x="1802" y="767"/>
                      </a:lnTo>
                      <a:cubicBezTo>
                        <a:pt x="1669" y="767"/>
                        <a:pt x="1535" y="667"/>
                        <a:pt x="1535" y="534"/>
                      </a:cubicBezTo>
                      <a:lnTo>
                        <a:pt x="1535" y="234"/>
                      </a:lnTo>
                      <a:cubicBezTo>
                        <a:pt x="1535" y="100"/>
                        <a:pt x="1435" y="0"/>
                        <a:pt x="1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943;p56"/>
                <p:cNvSpPr/>
                <p:nvPr/>
              </p:nvSpPr>
              <p:spPr>
                <a:xfrm>
                  <a:off x="6244708" y="3339753"/>
                  <a:ext cx="16111" cy="16111"/>
                </a:xfrm>
                <a:custGeom>
                  <a:avLst/>
                  <a:gdLst/>
                  <a:ahLst/>
                  <a:cxnLst/>
                  <a:rect l="l" t="t" r="r" b="b"/>
                  <a:pathLst>
                    <a:path w="835" h="835" extrusionOk="0">
                      <a:moveTo>
                        <a:pt x="434" y="1"/>
                      </a:moveTo>
                      <a:cubicBezTo>
                        <a:pt x="201" y="1"/>
                        <a:pt x="1" y="167"/>
                        <a:pt x="1" y="401"/>
                      </a:cubicBezTo>
                      <a:cubicBezTo>
                        <a:pt x="1" y="634"/>
                        <a:pt x="201" y="835"/>
                        <a:pt x="434" y="835"/>
                      </a:cubicBezTo>
                      <a:cubicBezTo>
                        <a:pt x="634" y="835"/>
                        <a:pt x="834" y="634"/>
                        <a:pt x="834" y="401"/>
                      </a:cubicBezTo>
                      <a:cubicBezTo>
                        <a:pt x="834" y="167"/>
                        <a:pt x="634"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944;p56"/>
                <p:cNvSpPr/>
                <p:nvPr/>
              </p:nvSpPr>
              <p:spPr>
                <a:xfrm>
                  <a:off x="6278186" y="3339753"/>
                  <a:ext cx="16111" cy="16111"/>
                </a:xfrm>
                <a:custGeom>
                  <a:avLst/>
                  <a:gdLst/>
                  <a:ahLst/>
                  <a:cxnLst/>
                  <a:rect l="l" t="t" r="r" b="b"/>
                  <a:pathLst>
                    <a:path w="835" h="835" extrusionOk="0">
                      <a:moveTo>
                        <a:pt x="400" y="1"/>
                      </a:moveTo>
                      <a:cubicBezTo>
                        <a:pt x="167" y="1"/>
                        <a:pt x="0" y="167"/>
                        <a:pt x="0" y="401"/>
                      </a:cubicBezTo>
                      <a:cubicBezTo>
                        <a:pt x="0" y="634"/>
                        <a:pt x="167" y="835"/>
                        <a:pt x="400" y="835"/>
                      </a:cubicBezTo>
                      <a:cubicBezTo>
                        <a:pt x="634" y="835"/>
                        <a:pt x="834" y="634"/>
                        <a:pt x="834" y="401"/>
                      </a:cubicBezTo>
                      <a:cubicBezTo>
                        <a:pt x="834" y="167"/>
                        <a:pt x="634"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945;p56"/>
                <p:cNvSpPr/>
                <p:nvPr/>
              </p:nvSpPr>
              <p:spPr>
                <a:xfrm>
                  <a:off x="6311007" y="3339753"/>
                  <a:ext cx="16111" cy="16111"/>
                </a:xfrm>
                <a:custGeom>
                  <a:avLst/>
                  <a:gdLst/>
                  <a:ahLst/>
                  <a:cxnLst/>
                  <a:rect l="l" t="t" r="r" b="b"/>
                  <a:pathLst>
                    <a:path w="835" h="835" extrusionOk="0">
                      <a:moveTo>
                        <a:pt x="434" y="1"/>
                      </a:moveTo>
                      <a:cubicBezTo>
                        <a:pt x="200" y="1"/>
                        <a:pt x="0" y="167"/>
                        <a:pt x="0" y="401"/>
                      </a:cubicBezTo>
                      <a:cubicBezTo>
                        <a:pt x="0" y="634"/>
                        <a:pt x="200" y="835"/>
                        <a:pt x="434" y="835"/>
                      </a:cubicBezTo>
                      <a:cubicBezTo>
                        <a:pt x="667" y="835"/>
                        <a:pt x="834" y="634"/>
                        <a:pt x="834" y="401"/>
                      </a:cubicBezTo>
                      <a:cubicBezTo>
                        <a:pt x="834" y="167"/>
                        <a:pt x="667"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946;p56"/>
                <p:cNvSpPr/>
                <p:nvPr/>
              </p:nvSpPr>
              <p:spPr>
                <a:xfrm>
                  <a:off x="5244615" y="3603661"/>
                  <a:ext cx="3004463" cy="17385"/>
                </a:xfrm>
                <a:custGeom>
                  <a:avLst/>
                  <a:gdLst/>
                  <a:ahLst/>
                  <a:cxnLst/>
                  <a:rect l="l" t="t" r="r" b="b"/>
                  <a:pathLst>
                    <a:path w="155712" h="901" extrusionOk="0">
                      <a:moveTo>
                        <a:pt x="434" y="0"/>
                      </a:moveTo>
                      <a:cubicBezTo>
                        <a:pt x="200" y="0"/>
                        <a:pt x="0" y="200"/>
                        <a:pt x="0" y="467"/>
                      </a:cubicBezTo>
                      <a:cubicBezTo>
                        <a:pt x="0" y="701"/>
                        <a:pt x="200" y="901"/>
                        <a:pt x="434" y="901"/>
                      </a:cubicBezTo>
                      <a:lnTo>
                        <a:pt x="155278" y="901"/>
                      </a:lnTo>
                      <a:cubicBezTo>
                        <a:pt x="155511" y="901"/>
                        <a:pt x="155711" y="701"/>
                        <a:pt x="155711" y="467"/>
                      </a:cubicBezTo>
                      <a:cubicBezTo>
                        <a:pt x="155711" y="200"/>
                        <a:pt x="155511" y="0"/>
                        <a:pt x="155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1947;p56"/>
              <p:cNvSpPr/>
              <p:nvPr/>
            </p:nvSpPr>
            <p:spPr>
              <a:xfrm>
                <a:off x="5250638" y="1371475"/>
                <a:ext cx="3004463" cy="1813113"/>
              </a:xfrm>
              <a:custGeom>
                <a:avLst/>
                <a:gdLst/>
                <a:ahLst/>
                <a:cxnLst/>
                <a:rect l="l" t="t" r="r" b="b"/>
                <a:pathLst>
                  <a:path w="155712" h="93968" extrusionOk="0">
                    <a:moveTo>
                      <a:pt x="0" y="0"/>
                    </a:moveTo>
                    <a:lnTo>
                      <a:pt x="0" y="93968"/>
                    </a:lnTo>
                    <a:lnTo>
                      <a:pt x="155711" y="93968"/>
                    </a:lnTo>
                    <a:lnTo>
                      <a:pt x="155711" y="0"/>
                    </a:lnTo>
                    <a:close/>
                  </a:path>
                </a:pathLst>
              </a:custGeom>
              <a:solidFill>
                <a:srgbClr val="F1F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5" name="Picture 3" descr="Screenshot (15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2101" y="1387995"/>
              <a:ext cx="3762966" cy="2111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7393754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483518"/>
            <a:ext cx="7257900" cy="1800200"/>
          </a:xfrm>
        </p:spPr>
        <p:txBody>
          <a:bodyPr/>
          <a:lstStyle/>
          <a:p>
            <a:pPr algn="l"/>
            <a:r>
              <a:rPr lang="en-US" sz="1400" dirty="0" err="1">
                <a:latin typeface="Montserrat" charset="0"/>
              </a:rPr>
              <a:t>Fitur</a:t>
            </a:r>
            <a:r>
              <a:rPr lang="en-US" sz="1400" dirty="0">
                <a:latin typeface="Montserrat" charset="0"/>
              </a:rPr>
              <a:t> </a:t>
            </a:r>
            <a:r>
              <a:rPr lang="en-US" sz="1400" dirty="0" err="1">
                <a:latin typeface="Montserrat" charset="0"/>
              </a:rPr>
              <a:t>selanjutnya</a:t>
            </a:r>
            <a:r>
              <a:rPr lang="en-US" sz="1400" dirty="0">
                <a:latin typeface="Montserrat" charset="0"/>
              </a:rPr>
              <a:t> yang </a:t>
            </a:r>
            <a:r>
              <a:rPr lang="en-US" sz="1400" dirty="0" err="1">
                <a:latin typeface="Montserrat" charset="0"/>
              </a:rPr>
              <a:t>bisa</a:t>
            </a:r>
            <a:r>
              <a:rPr lang="en-US" sz="1400" dirty="0">
                <a:latin typeface="Montserrat" charset="0"/>
              </a:rPr>
              <a:t> </a:t>
            </a:r>
            <a:r>
              <a:rPr lang="en-US" sz="1400" dirty="0" err="1">
                <a:latin typeface="Montserrat" charset="0"/>
              </a:rPr>
              <a:t>digunakan</a:t>
            </a:r>
            <a:r>
              <a:rPr lang="en-US" sz="1400" dirty="0">
                <a:latin typeface="Montserrat" charset="0"/>
              </a:rPr>
              <a:t> </a:t>
            </a:r>
            <a:r>
              <a:rPr lang="en-US" sz="1400" dirty="0" err="1">
                <a:latin typeface="Montserrat" charset="0"/>
              </a:rPr>
              <a:t>oleh</a:t>
            </a:r>
            <a:r>
              <a:rPr lang="en-US" sz="1400" dirty="0">
                <a:latin typeface="Montserrat" charset="0"/>
              </a:rPr>
              <a:t> </a:t>
            </a:r>
            <a:r>
              <a:rPr lang="en-US" sz="1400" i="1" dirty="0">
                <a:latin typeface="Montserrat" charset="0"/>
              </a:rPr>
              <a:t>user </a:t>
            </a:r>
            <a:r>
              <a:rPr lang="en-US" sz="1400" dirty="0" err="1">
                <a:latin typeface="Montserrat" charset="0"/>
              </a:rPr>
              <a:t>adalah</a:t>
            </a:r>
            <a:r>
              <a:rPr lang="en-US" sz="1400" dirty="0">
                <a:latin typeface="Montserrat" charset="0"/>
              </a:rPr>
              <a:t> </a:t>
            </a:r>
            <a:r>
              <a:rPr lang="en-US" sz="1400" dirty="0" err="1">
                <a:latin typeface="Montserrat" charset="0"/>
              </a:rPr>
              <a:t>fitur</a:t>
            </a:r>
            <a:r>
              <a:rPr lang="en-US" sz="1400" dirty="0">
                <a:latin typeface="Montserrat" charset="0"/>
              </a:rPr>
              <a:t> </a:t>
            </a:r>
            <a:r>
              <a:rPr lang="en-US" sz="1400" dirty="0" err="1">
                <a:latin typeface="Montserrat" charset="0"/>
              </a:rPr>
              <a:t>kamera</a:t>
            </a:r>
            <a:r>
              <a:rPr lang="en-US" sz="1400" dirty="0">
                <a:latin typeface="Montserrat" charset="0"/>
              </a:rPr>
              <a:t>. </a:t>
            </a:r>
            <a:r>
              <a:rPr lang="en-US" sz="1400" dirty="0" err="1">
                <a:latin typeface="Montserrat" charset="0"/>
              </a:rPr>
              <a:t>Fitur</a:t>
            </a:r>
            <a:r>
              <a:rPr lang="en-US" sz="1400" dirty="0">
                <a:latin typeface="Montserrat" charset="0"/>
              </a:rPr>
              <a:t> </a:t>
            </a:r>
            <a:r>
              <a:rPr lang="en-US" sz="1400" dirty="0" err="1">
                <a:latin typeface="Montserrat" charset="0"/>
              </a:rPr>
              <a:t>ini</a:t>
            </a:r>
            <a:r>
              <a:rPr lang="en-US" sz="1400" dirty="0">
                <a:latin typeface="Montserrat" charset="0"/>
              </a:rPr>
              <a:t> </a:t>
            </a:r>
            <a:r>
              <a:rPr lang="en-US" sz="1400" dirty="0" err="1">
                <a:latin typeface="Montserrat" charset="0"/>
              </a:rPr>
              <a:t>merupakan</a:t>
            </a:r>
            <a:r>
              <a:rPr lang="en-US" sz="1400" dirty="0">
                <a:latin typeface="Montserrat" charset="0"/>
              </a:rPr>
              <a:t> </a:t>
            </a:r>
            <a:r>
              <a:rPr lang="en-US" sz="1400" dirty="0" err="1">
                <a:latin typeface="Montserrat" charset="0"/>
              </a:rPr>
              <a:t>fitur</a:t>
            </a:r>
            <a:r>
              <a:rPr lang="en-US" sz="1400" dirty="0">
                <a:latin typeface="Montserrat" charset="0"/>
              </a:rPr>
              <a:t> </a:t>
            </a:r>
            <a:r>
              <a:rPr lang="en-US" sz="1400" dirty="0" err="1">
                <a:latin typeface="Montserrat" charset="0"/>
              </a:rPr>
              <a:t>utama</a:t>
            </a:r>
            <a:r>
              <a:rPr lang="en-US" sz="1400" dirty="0">
                <a:latin typeface="Montserrat" charset="0"/>
              </a:rPr>
              <a:t> </a:t>
            </a:r>
            <a:r>
              <a:rPr lang="en-US" sz="1400" dirty="0" err="1">
                <a:latin typeface="Montserrat" charset="0"/>
              </a:rPr>
              <a:t>pada</a:t>
            </a:r>
            <a:r>
              <a:rPr lang="en-US" sz="1400" dirty="0">
                <a:latin typeface="Montserrat" charset="0"/>
              </a:rPr>
              <a:t> program. </a:t>
            </a:r>
            <a:r>
              <a:rPr lang="en-US" sz="1400" dirty="0" err="1">
                <a:latin typeface="Montserrat" charset="0"/>
              </a:rPr>
              <a:t>Saat</a:t>
            </a:r>
            <a:r>
              <a:rPr lang="en-US" sz="1400" dirty="0">
                <a:latin typeface="Montserrat" charset="0"/>
              </a:rPr>
              <a:t> </a:t>
            </a:r>
            <a:r>
              <a:rPr lang="en-US" sz="1400" dirty="0" err="1">
                <a:latin typeface="Montserrat" charset="0"/>
              </a:rPr>
              <a:t>berkendara</a:t>
            </a:r>
            <a:r>
              <a:rPr lang="en-US" sz="1400" dirty="0">
                <a:latin typeface="Montserrat" charset="0"/>
              </a:rPr>
              <a:t> </a:t>
            </a:r>
            <a:r>
              <a:rPr lang="en-US" sz="1400" dirty="0" err="1">
                <a:latin typeface="Montserrat" charset="0"/>
              </a:rPr>
              <a:t>fitur</a:t>
            </a:r>
            <a:r>
              <a:rPr lang="en-US" sz="1400" dirty="0">
                <a:latin typeface="Montserrat" charset="0"/>
              </a:rPr>
              <a:t> </a:t>
            </a:r>
            <a:r>
              <a:rPr lang="en-US" sz="1400" dirty="0" err="1">
                <a:latin typeface="Montserrat" charset="0"/>
              </a:rPr>
              <a:t>ini</a:t>
            </a:r>
            <a:r>
              <a:rPr lang="en-US" sz="1400" dirty="0">
                <a:latin typeface="Montserrat" charset="0"/>
              </a:rPr>
              <a:t> </a:t>
            </a:r>
            <a:r>
              <a:rPr lang="en-US" sz="1400" dirty="0" err="1">
                <a:latin typeface="Montserrat" charset="0"/>
              </a:rPr>
              <a:t>digunakan</a:t>
            </a:r>
            <a:r>
              <a:rPr lang="en-US" sz="1400" dirty="0">
                <a:latin typeface="Montserrat" charset="0"/>
              </a:rPr>
              <a:t> </a:t>
            </a:r>
            <a:r>
              <a:rPr lang="en-US" sz="1400" dirty="0" err="1">
                <a:latin typeface="Montserrat" charset="0"/>
              </a:rPr>
              <a:t>oleh</a:t>
            </a:r>
            <a:r>
              <a:rPr lang="en-US" sz="1400" dirty="0">
                <a:latin typeface="Montserrat" charset="0"/>
              </a:rPr>
              <a:t> </a:t>
            </a:r>
            <a:r>
              <a:rPr lang="en-US" sz="1400" dirty="0" err="1">
                <a:latin typeface="Montserrat" charset="0"/>
              </a:rPr>
              <a:t>pengemudi</a:t>
            </a:r>
            <a:r>
              <a:rPr lang="en-US" sz="1400" dirty="0">
                <a:latin typeface="Montserrat" charset="0"/>
              </a:rPr>
              <a:t> </a:t>
            </a:r>
            <a:r>
              <a:rPr lang="en-US" sz="1400" dirty="0" err="1">
                <a:latin typeface="Montserrat" charset="0"/>
              </a:rPr>
              <a:t>untuk</a:t>
            </a:r>
            <a:r>
              <a:rPr lang="en-US" sz="1400" dirty="0">
                <a:latin typeface="Montserrat" charset="0"/>
              </a:rPr>
              <a:t> </a:t>
            </a:r>
            <a:r>
              <a:rPr lang="en-US" sz="1400" dirty="0" err="1">
                <a:latin typeface="Montserrat" charset="0"/>
              </a:rPr>
              <a:t>mendeteksi</a:t>
            </a:r>
            <a:r>
              <a:rPr lang="en-US" sz="1400" dirty="0">
                <a:latin typeface="Montserrat" charset="0"/>
              </a:rPr>
              <a:t> </a:t>
            </a:r>
            <a:r>
              <a:rPr lang="en-US" sz="1400" dirty="0" err="1">
                <a:latin typeface="Montserrat" charset="0"/>
              </a:rPr>
              <a:t>kantuk</a:t>
            </a:r>
            <a:r>
              <a:rPr lang="en-US" sz="1400" dirty="0">
                <a:latin typeface="Montserrat" charset="0"/>
              </a:rPr>
              <a:t> </a:t>
            </a:r>
            <a:r>
              <a:rPr lang="en-US" sz="1400" dirty="0" err="1">
                <a:latin typeface="Montserrat" charset="0"/>
              </a:rPr>
              <a:t>pengemudi</a:t>
            </a:r>
            <a:r>
              <a:rPr lang="en-US" sz="1400" dirty="0">
                <a:latin typeface="Montserrat" charset="0"/>
              </a:rPr>
              <a:t> agar </a:t>
            </a:r>
            <a:r>
              <a:rPr lang="en-US" sz="1400" dirty="0" err="1">
                <a:latin typeface="Montserrat" charset="0"/>
              </a:rPr>
              <a:t>bisa</a:t>
            </a:r>
            <a:r>
              <a:rPr lang="en-US" sz="1400" dirty="0">
                <a:latin typeface="Montserrat" charset="0"/>
              </a:rPr>
              <a:t> </a:t>
            </a:r>
            <a:r>
              <a:rPr lang="en-US" sz="1400" dirty="0" err="1">
                <a:latin typeface="Montserrat" charset="0"/>
              </a:rPr>
              <a:t>berkendara</a:t>
            </a:r>
            <a:r>
              <a:rPr lang="en-US" sz="1400" dirty="0">
                <a:latin typeface="Montserrat" charset="0"/>
              </a:rPr>
              <a:t> </a:t>
            </a:r>
            <a:r>
              <a:rPr lang="en-US" sz="1400" dirty="0" err="1">
                <a:latin typeface="Montserrat" charset="0"/>
              </a:rPr>
              <a:t>dengan</a:t>
            </a:r>
            <a:r>
              <a:rPr lang="en-US" sz="1400" dirty="0">
                <a:latin typeface="Montserrat" charset="0"/>
              </a:rPr>
              <a:t> </a:t>
            </a:r>
            <a:r>
              <a:rPr lang="en-US" sz="1400" dirty="0" err="1">
                <a:latin typeface="Montserrat" charset="0"/>
              </a:rPr>
              <a:t>aman</a:t>
            </a:r>
            <a:r>
              <a:rPr lang="en-US" sz="1400" dirty="0">
                <a:latin typeface="Montserrat" charset="0"/>
              </a:rPr>
              <a:t>. </a:t>
            </a:r>
            <a:r>
              <a:rPr lang="en-US" sz="1400" dirty="0" err="1">
                <a:latin typeface="Montserrat" charset="0"/>
              </a:rPr>
              <a:t>Selain</a:t>
            </a:r>
            <a:r>
              <a:rPr lang="en-US" sz="1400" dirty="0">
                <a:latin typeface="Montserrat" charset="0"/>
              </a:rPr>
              <a:t> </a:t>
            </a:r>
            <a:r>
              <a:rPr lang="en-US" sz="1400" dirty="0" err="1">
                <a:latin typeface="Montserrat" charset="0"/>
              </a:rPr>
              <a:t>itu</a:t>
            </a:r>
            <a:r>
              <a:rPr lang="en-US" sz="1400" dirty="0">
                <a:latin typeface="Montserrat" charset="0"/>
              </a:rPr>
              <a:t> </a:t>
            </a:r>
            <a:r>
              <a:rPr lang="en-US" sz="1400" dirty="0" err="1">
                <a:latin typeface="Montserrat" charset="0"/>
              </a:rPr>
              <a:t>terdapat</a:t>
            </a:r>
            <a:r>
              <a:rPr lang="en-US" sz="1400" dirty="0">
                <a:latin typeface="Montserrat" charset="0"/>
              </a:rPr>
              <a:t> </a:t>
            </a:r>
            <a:r>
              <a:rPr lang="en-US" sz="1400" dirty="0" err="1">
                <a:latin typeface="Montserrat" charset="0"/>
              </a:rPr>
              <a:t>fungsi</a:t>
            </a:r>
            <a:r>
              <a:rPr lang="en-US" sz="1400" dirty="0">
                <a:latin typeface="Montserrat" charset="0"/>
              </a:rPr>
              <a:t> </a:t>
            </a:r>
            <a:r>
              <a:rPr lang="en-US" sz="1400" dirty="0" err="1">
                <a:latin typeface="Montserrat" charset="0"/>
              </a:rPr>
              <a:t>tambahan</a:t>
            </a:r>
            <a:r>
              <a:rPr lang="en-US" sz="1400" dirty="0">
                <a:latin typeface="Montserrat" charset="0"/>
              </a:rPr>
              <a:t> lain yang </a:t>
            </a:r>
            <a:r>
              <a:rPr lang="en-US" sz="1400" dirty="0" err="1">
                <a:latin typeface="Montserrat" charset="0"/>
              </a:rPr>
              <a:t>ada</a:t>
            </a:r>
            <a:r>
              <a:rPr lang="en-US" sz="1400" dirty="0">
                <a:latin typeface="Montserrat" charset="0"/>
              </a:rPr>
              <a:t> </a:t>
            </a:r>
            <a:r>
              <a:rPr lang="en-US" sz="1400" dirty="0" err="1">
                <a:latin typeface="Montserrat" charset="0"/>
              </a:rPr>
              <a:t>pada</a:t>
            </a:r>
            <a:r>
              <a:rPr lang="en-US" sz="1400" dirty="0">
                <a:latin typeface="Montserrat" charset="0"/>
              </a:rPr>
              <a:t> </a:t>
            </a:r>
            <a:r>
              <a:rPr lang="en-US" sz="1400" dirty="0" err="1">
                <a:latin typeface="Montserrat" charset="0"/>
              </a:rPr>
              <a:t>fitur</a:t>
            </a:r>
            <a:r>
              <a:rPr lang="en-US" sz="1400" dirty="0">
                <a:latin typeface="Montserrat" charset="0"/>
              </a:rPr>
              <a:t> </a:t>
            </a:r>
            <a:r>
              <a:rPr lang="en-US" sz="1400" dirty="0" err="1">
                <a:latin typeface="Montserrat" charset="0"/>
              </a:rPr>
              <a:t>ini</a:t>
            </a:r>
            <a:r>
              <a:rPr lang="en-US" sz="1400" dirty="0">
                <a:latin typeface="Montserrat" charset="0"/>
              </a:rPr>
              <a:t>, </a:t>
            </a:r>
            <a:r>
              <a:rPr lang="en-US" sz="1400" dirty="0" err="1">
                <a:latin typeface="Montserrat" charset="0"/>
              </a:rPr>
              <a:t>yaitu</a:t>
            </a:r>
            <a:r>
              <a:rPr lang="en-US" sz="1400" dirty="0">
                <a:latin typeface="Montserrat" charset="0"/>
              </a:rPr>
              <a:t> </a:t>
            </a:r>
            <a:r>
              <a:rPr lang="en-US" sz="1400" dirty="0" err="1">
                <a:latin typeface="Montserrat" charset="0"/>
              </a:rPr>
              <a:t>peta</a:t>
            </a:r>
            <a:r>
              <a:rPr lang="en-US" sz="1400" dirty="0">
                <a:latin typeface="Montserrat" charset="0"/>
              </a:rPr>
              <a:t> </a:t>
            </a:r>
            <a:r>
              <a:rPr lang="en-US" sz="1400" i="1" dirty="0">
                <a:latin typeface="Montserrat" charset="0"/>
              </a:rPr>
              <a:t>(maps) </a:t>
            </a:r>
            <a:r>
              <a:rPr lang="en-US" sz="1400" dirty="0" err="1">
                <a:latin typeface="Montserrat" charset="0"/>
              </a:rPr>
              <a:t>dengan</a:t>
            </a:r>
            <a:r>
              <a:rPr lang="en-US" sz="1400" dirty="0">
                <a:latin typeface="Montserrat" charset="0"/>
              </a:rPr>
              <a:t> </a:t>
            </a:r>
            <a:r>
              <a:rPr lang="en-US" sz="1400" dirty="0" err="1">
                <a:latin typeface="Montserrat" charset="0"/>
              </a:rPr>
              <a:t>tujuan</a:t>
            </a:r>
            <a:r>
              <a:rPr lang="en-US" sz="1400" dirty="0">
                <a:latin typeface="Montserrat" charset="0"/>
              </a:rPr>
              <a:t> </a:t>
            </a:r>
            <a:r>
              <a:rPr lang="en-US" sz="1400" dirty="0" err="1">
                <a:latin typeface="Montserrat" charset="0"/>
              </a:rPr>
              <a:t>mempermudah</a:t>
            </a:r>
            <a:r>
              <a:rPr lang="en-US" sz="1400" dirty="0">
                <a:latin typeface="Montserrat" charset="0"/>
              </a:rPr>
              <a:t> </a:t>
            </a:r>
            <a:r>
              <a:rPr lang="en-US" sz="1400" dirty="0" err="1">
                <a:latin typeface="Montserrat" charset="0"/>
              </a:rPr>
              <a:t>mengarahkan</a:t>
            </a:r>
            <a:r>
              <a:rPr lang="en-US" sz="1400" dirty="0">
                <a:latin typeface="Montserrat" charset="0"/>
              </a:rPr>
              <a:t> </a:t>
            </a:r>
            <a:r>
              <a:rPr lang="en-US" sz="1400" dirty="0" err="1">
                <a:latin typeface="Montserrat" charset="0"/>
              </a:rPr>
              <a:t>pengemudi</a:t>
            </a:r>
            <a:r>
              <a:rPr lang="en-US" sz="1400" dirty="0">
                <a:latin typeface="Montserrat" charset="0"/>
              </a:rPr>
              <a:t> </a:t>
            </a:r>
            <a:r>
              <a:rPr lang="en-US" sz="1400" dirty="0" err="1">
                <a:latin typeface="Montserrat" charset="0"/>
              </a:rPr>
              <a:t>menuju</a:t>
            </a:r>
            <a:r>
              <a:rPr lang="en-US" sz="1400" dirty="0">
                <a:latin typeface="Montserrat" charset="0"/>
              </a:rPr>
              <a:t> </a:t>
            </a:r>
            <a:r>
              <a:rPr lang="en-US" sz="1400" dirty="0" err="1">
                <a:latin typeface="Montserrat" charset="0"/>
              </a:rPr>
              <a:t>tempat</a:t>
            </a:r>
            <a:r>
              <a:rPr lang="en-US" sz="1400" dirty="0">
                <a:latin typeface="Montserrat" charset="0"/>
              </a:rPr>
              <a:t> </a:t>
            </a:r>
            <a:r>
              <a:rPr lang="en-US" sz="1400" dirty="0" err="1">
                <a:latin typeface="Montserrat" charset="0"/>
              </a:rPr>
              <a:t>tujuan</a:t>
            </a:r>
            <a:r>
              <a:rPr lang="en-US" sz="1400" dirty="0">
                <a:latin typeface="Montserrat" charset="0"/>
              </a:rPr>
              <a:t>.</a:t>
            </a:r>
            <a:br>
              <a:rPr lang="en-US" sz="1400" dirty="0">
                <a:latin typeface="Montserrat" charset="0"/>
              </a:rPr>
            </a:br>
            <a:endParaRPr lang="en-US" sz="1400" dirty="0">
              <a:latin typeface="Montserrat" charset="0"/>
            </a:endParaRPr>
          </a:p>
        </p:txBody>
      </p:sp>
      <p:pic>
        <p:nvPicPr>
          <p:cNvPr id="4098" name="Picture 2" descr="Screenshot (1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2139702"/>
            <a:ext cx="4747518" cy="266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8362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63"/>
        <p:cNvGrpSpPr/>
        <p:nvPr/>
      </p:nvGrpSpPr>
      <p:grpSpPr>
        <a:xfrm>
          <a:off x="0" y="0"/>
          <a:ext cx="0" cy="0"/>
          <a:chOff x="0" y="0"/>
          <a:chExt cx="0" cy="0"/>
        </a:xfrm>
      </p:grpSpPr>
      <p:pic>
        <p:nvPicPr>
          <p:cNvPr id="1966" name="Google Shape;1966;p57"/>
          <p:cNvPicPr preferRelativeResize="0"/>
          <p:nvPr/>
        </p:nvPicPr>
        <p:blipFill rotWithShape="1">
          <a:blip r:embed="rId3">
            <a:alphaModFix/>
          </a:blip>
          <a:srcRect l="22009" r="18455"/>
          <a:stretch/>
        </p:blipFill>
        <p:spPr>
          <a:xfrm rot="-9204102">
            <a:off x="7736099" y="366137"/>
            <a:ext cx="939550" cy="887720"/>
          </a:xfrm>
          <a:prstGeom prst="rect">
            <a:avLst/>
          </a:prstGeom>
          <a:noFill/>
          <a:ln>
            <a:noFill/>
          </a:ln>
        </p:spPr>
      </p:pic>
      <p:grpSp>
        <p:nvGrpSpPr>
          <p:cNvPr id="1967" name="Google Shape;1967;p57"/>
          <p:cNvGrpSpPr/>
          <p:nvPr/>
        </p:nvGrpSpPr>
        <p:grpSpPr>
          <a:xfrm>
            <a:off x="7299725" y="867400"/>
            <a:ext cx="76825" cy="76800"/>
            <a:chOff x="3104875" y="1099400"/>
            <a:chExt cx="76825" cy="76800"/>
          </a:xfrm>
        </p:grpSpPr>
        <p:sp>
          <p:nvSpPr>
            <p:cNvPr id="1968" name="Google Shape;1968;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0" name="Google Shape;1970;p57"/>
          <p:cNvGrpSpPr/>
          <p:nvPr/>
        </p:nvGrpSpPr>
        <p:grpSpPr>
          <a:xfrm>
            <a:off x="2432050" y="867400"/>
            <a:ext cx="76825" cy="76800"/>
            <a:chOff x="3104875" y="1099400"/>
            <a:chExt cx="76825" cy="76800"/>
          </a:xfrm>
        </p:grpSpPr>
        <p:sp>
          <p:nvSpPr>
            <p:cNvPr id="1971" name="Google Shape;1971;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3" name="Google Shape;1973;p57"/>
          <p:cNvGrpSpPr/>
          <p:nvPr/>
        </p:nvGrpSpPr>
        <p:grpSpPr>
          <a:xfrm>
            <a:off x="1174750" y="4349550"/>
            <a:ext cx="76825" cy="76800"/>
            <a:chOff x="3104875" y="1099400"/>
            <a:chExt cx="76825" cy="76800"/>
          </a:xfrm>
        </p:grpSpPr>
        <p:sp>
          <p:nvSpPr>
            <p:cNvPr id="1974" name="Google Shape;1974;p5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76" name="Google Shape;1976;p57"/>
          <p:cNvPicPr preferRelativeResize="0"/>
          <p:nvPr/>
        </p:nvPicPr>
        <p:blipFill rotWithShape="1">
          <a:blip r:embed="rId4">
            <a:alphaModFix/>
          </a:blip>
          <a:srcRect l="18647" t="7960" r="8852" b="8336"/>
          <a:stretch/>
        </p:blipFill>
        <p:spPr>
          <a:xfrm rot="9084173">
            <a:off x="2352386" y="3902150"/>
            <a:ext cx="1175231" cy="763226"/>
          </a:xfrm>
          <a:prstGeom prst="rect">
            <a:avLst/>
          </a:prstGeom>
          <a:noFill/>
          <a:ln>
            <a:noFill/>
          </a:ln>
        </p:spPr>
      </p:pic>
      <p:graphicFrame>
        <p:nvGraphicFramePr>
          <p:cNvPr id="4" name="Table 3"/>
          <p:cNvGraphicFramePr>
            <a:graphicFrameLocks noGrp="1"/>
          </p:cNvGraphicFramePr>
          <p:nvPr>
            <p:extLst>
              <p:ext uri="{D42A27DB-BD31-4B8C-83A1-F6EECF244321}">
                <p14:modId xmlns:p14="http://schemas.microsoft.com/office/powerpoint/2010/main" val="4230108923"/>
              </p:ext>
            </p:extLst>
          </p:nvPr>
        </p:nvGraphicFramePr>
        <p:xfrm>
          <a:off x="251520" y="37678"/>
          <a:ext cx="8706791" cy="5089462"/>
        </p:xfrm>
        <a:graphic>
          <a:graphicData uri="http://schemas.openxmlformats.org/drawingml/2006/table">
            <a:tbl>
              <a:tblPr firstRow="1" bandRow="1">
                <a:tableStyleId>{FEEB197F-BD5F-452D-A8C2-295B511A0487}</a:tableStyleId>
              </a:tblPr>
              <a:tblGrid>
                <a:gridCol w="753732"/>
                <a:gridCol w="3599663"/>
                <a:gridCol w="2176698"/>
                <a:gridCol w="2176698"/>
              </a:tblGrid>
              <a:tr h="334582">
                <a:tc>
                  <a:txBody>
                    <a:bodyPr/>
                    <a:lstStyle/>
                    <a:p>
                      <a:r>
                        <a:rPr lang="en-US" dirty="0" smtClean="0">
                          <a:solidFill>
                            <a:schemeClr val="tx1"/>
                          </a:solidFill>
                          <a:latin typeface="Montserrat" charset="0"/>
                        </a:rPr>
                        <a:t>No.</a:t>
                      </a:r>
                      <a:endParaRPr lang="en-US" dirty="0">
                        <a:solidFill>
                          <a:schemeClr val="tx1"/>
                        </a:solidFill>
                        <a:latin typeface="Montserrat" charset="0"/>
                      </a:endParaRPr>
                    </a:p>
                  </a:txBody>
                  <a:tcPr/>
                </a:tc>
                <a:tc>
                  <a:txBody>
                    <a:bodyPr/>
                    <a:lstStyle/>
                    <a:p>
                      <a:pPr algn="ctr"/>
                      <a:r>
                        <a:rPr lang="en-US" dirty="0" smtClean="0">
                          <a:solidFill>
                            <a:schemeClr val="tx1"/>
                          </a:solidFill>
                          <a:latin typeface="Montserrat" charset="0"/>
                        </a:rPr>
                        <a:t>AI Project Cycle</a:t>
                      </a:r>
                      <a:endParaRPr lang="en-US" dirty="0">
                        <a:solidFill>
                          <a:schemeClr val="tx1"/>
                        </a:solidFill>
                        <a:latin typeface="Montserrat" charset="0"/>
                      </a:endParaRPr>
                    </a:p>
                  </a:txBody>
                  <a:tcPr/>
                </a:tc>
                <a:tc>
                  <a:txBody>
                    <a:bodyPr/>
                    <a:lstStyle/>
                    <a:p>
                      <a:pPr algn="ctr"/>
                      <a:r>
                        <a:rPr lang="en-US" dirty="0" err="1" smtClean="0">
                          <a:solidFill>
                            <a:schemeClr val="tx1"/>
                          </a:solidFill>
                          <a:latin typeface="Montserrat" charset="0"/>
                        </a:rPr>
                        <a:t>Hambatan</a:t>
                      </a:r>
                      <a:endParaRPr lang="en-US" dirty="0">
                        <a:solidFill>
                          <a:schemeClr val="tx1"/>
                        </a:solidFill>
                        <a:latin typeface="Montserrat" charset="0"/>
                      </a:endParaRPr>
                    </a:p>
                  </a:txBody>
                  <a:tcPr/>
                </a:tc>
                <a:tc>
                  <a:txBody>
                    <a:bodyPr/>
                    <a:lstStyle/>
                    <a:p>
                      <a:pPr algn="ctr"/>
                      <a:r>
                        <a:rPr lang="en-US" dirty="0" err="1" smtClean="0">
                          <a:solidFill>
                            <a:schemeClr val="tx1"/>
                          </a:solidFill>
                          <a:latin typeface="Montserrat" charset="0"/>
                        </a:rPr>
                        <a:t>Solusi</a:t>
                      </a:r>
                      <a:endParaRPr lang="en-US" dirty="0">
                        <a:solidFill>
                          <a:schemeClr val="tx1"/>
                        </a:solidFill>
                        <a:latin typeface="Montserrat" charset="0"/>
                      </a:endParaRPr>
                    </a:p>
                  </a:txBody>
                  <a:tcPr/>
                </a:tc>
              </a:tr>
              <a:tr h="1449701">
                <a:tc>
                  <a:txBody>
                    <a:bodyPr/>
                    <a:lstStyle/>
                    <a:p>
                      <a:r>
                        <a:rPr lang="en-US" dirty="0" smtClean="0">
                          <a:solidFill>
                            <a:schemeClr val="tx1"/>
                          </a:solidFill>
                          <a:latin typeface="Montserrat" charset="0"/>
                        </a:rPr>
                        <a:t>1</a:t>
                      </a:r>
                      <a:endParaRPr lang="en-US" dirty="0">
                        <a:solidFill>
                          <a:schemeClr val="tx1"/>
                        </a:solidFill>
                        <a:latin typeface="Montserrat" charset="0"/>
                      </a:endParaRPr>
                    </a:p>
                  </a:txBody>
                  <a:tcPr/>
                </a:tc>
                <a:tc>
                  <a:txBody>
                    <a:bodyPr/>
                    <a:lstStyle/>
                    <a:p>
                      <a:r>
                        <a:rPr lang="en-US" dirty="0" smtClean="0">
                          <a:solidFill>
                            <a:schemeClr val="tx1"/>
                          </a:solidFill>
                          <a:latin typeface="Montserrat" charset="0"/>
                        </a:rPr>
                        <a:t>Problem Solving</a:t>
                      </a:r>
                      <a:endParaRPr lang="en-US" dirty="0">
                        <a:solidFill>
                          <a:schemeClr val="tx1"/>
                        </a:solidFill>
                        <a:latin typeface="Montserrat" charset="0"/>
                      </a:endParaRPr>
                    </a:p>
                  </a:txBody>
                  <a:tcPr/>
                </a:tc>
                <a:tc>
                  <a:txBody>
                    <a:bodyPr/>
                    <a:lstStyle/>
                    <a:p>
                      <a:r>
                        <a:rPr lang="en-US" dirty="0" err="1" smtClean="0">
                          <a:solidFill>
                            <a:schemeClr val="tx1"/>
                          </a:solidFill>
                          <a:latin typeface="Montserrat" charset="0"/>
                        </a:rPr>
                        <a:t>Terhambat</a:t>
                      </a:r>
                      <a:r>
                        <a:rPr lang="en-US" baseline="0" dirty="0" smtClean="0">
                          <a:solidFill>
                            <a:schemeClr val="tx1"/>
                          </a:solidFill>
                          <a:latin typeface="Montserrat" charset="0"/>
                        </a:rPr>
                        <a:t> </a:t>
                      </a:r>
                      <a:r>
                        <a:rPr lang="en-US" baseline="0" dirty="0" err="1" smtClean="0">
                          <a:solidFill>
                            <a:schemeClr val="tx1"/>
                          </a:solidFill>
                          <a:latin typeface="Montserrat" charset="0"/>
                        </a:rPr>
                        <a:t>dalam</a:t>
                      </a:r>
                      <a:r>
                        <a:rPr lang="en-US" baseline="0" dirty="0" smtClean="0">
                          <a:solidFill>
                            <a:schemeClr val="tx1"/>
                          </a:solidFill>
                          <a:latin typeface="Montserrat" charset="0"/>
                        </a:rPr>
                        <a:t> </a:t>
                      </a:r>
                      <a:r>
                        <a:rPr lang="en-US" baseline="0" dirty="0" err="1" smtClean="0">
                          <a:solidFill>
                            <a:schemeClr val="tx1"/>
                          </a:solidFill>
                          <a:latin typeface="Montserrat" charset="0"/>
                        </a:rPr>
                        <a:t>penentuan</a:t>
                      </a:r>
                      <a:r>
                        <a:rPr lang="en-US" baseline="0" dirty="0" smtClean="0">
                          <a:solidFill>
                            <a:schemeClr val="tx1"/>
                          </a:solidFill>
                          <a:latin typeface="Montserrat" charset="0"/>
                        </a:rPr>
                        <a:t>  ide project, </a:t>
                      </a:r>
                      <a:r>
                        <a:rPr lang="en-US" baseline="0" dirty="0" err="1" smtClean="0">
                          <a:solidFill>
                            <a:schemeClr val="tx1"/>
                          </a:solidFill>
                          <a:latin typeface="Montserrat" charset="0"/>
                        </a:rPr>
                        <a:t>dan</a:t>
                      </a:r>
                      <a:r>
                        <a:rPr lang="en-US" baseline="0" dirty="0" smtClean="0">
                          <a:solidFill>
                            <a:schemeClr val="tx1"/>
                          </a:solidFill>
                          <a:latin typeface="Montserrat" charset="0"/>
                        </a:rPr>
                        <a:t> </a:t>
                      </a:r>
                      <a:r>
                        <a:rPr lang="en-US" baseline="0" dirty="0" err="1" smtClean="0">
                          <a:solidFill>
                            <a:schemeClr val="tx1"/>
                          </a:solidFill>
                          <a:latin typeface="Montserrat" charset="0"/>
                        </a:rPr>
                        <a:t>juga</a:t>
                      </a:r>
                      <a:r>
                        <a:rPr lang="en-US" baseline="0" dirty="0" smtClean="0">
                          <a:solidFill>
                            <a:schemeClr val="tx1"/>
                          </a:solidFill>
                          <a:latin typeface="Montserrat" charset="0"/>
                        </a:rPr>
                        <a:t> </a:t>
                      </a:r>
                      <a:r>
                        <a:rPr lang="en-US" baseline="0" dirty="0" err="1" smtClean="0">
                          <a:solidFill>
                            <a:schemeClr val="tx1"/>
                          </a:solidFill>
                          <a:latin typeface="Montserrat" charset="0"/>
                        </a:rPr>
                        <a:t>metode</a:t>
                      </a:r>
                      <a:r>
                        <a:rPr lang="en-US" baseline="0" dirty="0" smtClean="0">
                          <a:solidFill>
                            <a:schemeClr val="tx1"/>
                          </a:solidFill>
                          <a:latin typeface="Montserrat" charset="0"/>
                        </a:rPr>
                        <a:t> </a:t>
                      </a:r>
                      <a:r>
                        <a:rPr lang="en-US" baseline="0" dirty="0" err="1" smtClean="0">
                          <a:solidFill>
                            <a:schemeClr val="tx1"/>
                          </a:solidFill>
                          <a:latin typeface="Montserrat" charset="0"/>
                        </a:rPr>
                        <a:t>atau</a:t>
                      </a:r>
                      <a:r>
                        <a:rPr lang="en-US" baseline="0" dirty="0" smtClean="0">
                          <a:solidFill>
                            <a:schemeClr val="tx1"/>
                          </a:solidFill>
                          <a:latin typeface="Montserrat" charset="0"/>
                        </a:rPr>
                        <a:t> </a:t>
                      </a:r>
                      <a:r>
                        <a:rPr lang="en-US" baseline="0" dirty="0" err="1" smtClean="0">
                          <a:solidFill>
                            <a:schemeClr val="tx1"/>
                          </a:solidFill>
                          <a:latin typeface="Montserrat" charset="0"/>
                        </a:rPr>
                        <a:t>algoritma</a:t>
                      </a:r>
                      <a:r>
                        <a:rPr lang="en-US" baseline="0" dirty="0" smtClean="0">
                          <a:solidFill>
                            <a:schemeClr val="tx1"/>
                          </a:solidFill>
                          <a:latin typeface="Montserrat" charset="0"/>
                        </a:rPr>
                        <a:t> </a:t>
                      </a:r>
                      <a:r>
                        <a:rPr lang="en-US" baseline="0" dirty="0" err="1" smtClean="0">
                          <a:solidFill>
                            <a:schemeClr val="tx1"/>
                          </a:solidFill>
                          <a:latin typeface="Montserrat" charset="0"/>
                        </a:rPr>
                        <a:t>dalam</a:t>
                      </a:r>
                      <a:r>
                        <a:rPr lang="en-US" baseline="0" dirty="0" smtClean="0">
                          <a:solidFill>
                            <a:schemeClr val="tx1"/>
                          </a:solidFill>
                          <a:latin typeface="Montserrat" charset="0"/>
                        </a:rPr>
                        <a:t> </a:t>
                      </a:r>
                      <a:r>
                        <a:rPr lang="en-US" baseline="0" dirty="0" err="1" smtClean="0">
                          <a:solidFill>
                            <a:schemeClr val="tx1"/>
                          </a:solidFill>
                          <a:latin typeface="Montserrat" charset="0"/>
                        </a:rPr>
                        <a:t>menyelesaikan</a:t>
                      </a:r>
                      <a:r>
                        <a:rPr lang="en-US" baseline="0" dirty="0" smtClean="0">
                          <a:solidFill>
                            <a:schemeClr val="tx1"/>
                          </a:solidFill>
                          <a:latin typeface="Montserrat" charset="0"/>
                        </a:rPr>
                        <a:t> </a:t>
                      </a:r>
                      <a:r>
                        <a:rPr lang="en-US" baseline="0" dirty="0" err="1" smtClean="0">
                          <a:solidFill>
                            <a:schemeClr val="tx1"/>
                          </a:solidFill>
                          <a:latin typeface="Montserrat" charset="0"/>
                        </a:rPr>
                        <a:t>suatu</a:t>
                      </a:r>
                      <a:r>
                        <a:rPr lang="en-US" baseline="0" dirty="0" smtClean="0">
                          <a:solidFill>
                            <a:schemeClr val="tx1"/>
                          </a:solidFill>
                          <a:latin typeface="Montserrat" charset="0"/>
                        </a:rPr>
                        <a:t> </a:t>
                      </a:r>
                      <a:r>
                        <a:rPr lang="en-US" baseline="0" dirty="0" err="1" smtClean="0">
                          <a:solidFill>
                            <a:schemeClr val="tx1"/>
                          </a:solidFill>
                          <a:latin typeface="Montserrat" charset="0"/>
                        </a:rPr>
                        <a:t>masalah</a:t>
                      </a:r>
                      <a:r>
                        <a:rPr lang="en-US" baseline="0" dirty="0" smtClean="0">
                          <a:solidFill>
                            <a:schemeClr val="tx1"/>
                          </a:solidFill>
                          <a:latin typeface="Montserrat" charset="0"/>
                        </a:rPr>
                        <a:t> yang </a:t>
                      </a:r>
                      <a:r>
                        <a:rPr lang="en-US" baseline="0" dirty="0" err="1" smtClean="0">
                          <a:solidFill>
                            <a:schemeClr val="tx1"/>
                          </a:solidFill>
                          <a:latin typeface="Montserrat" charset="0"/>
                        </a:rPr>
                        <a:t>ada</a:t>
                      </a:r>
                      <a:endParaRPr lang="en-US" dirty="0">
                        <a:solidFill>
                          <a:schemeClr val="tx1"/>
                        </a:solidFill>
                        <a:latin typeface="Montserrat" charset="0"/>
                      </a:endParaRPr>
                    </a:p>
                  </a:txBody>
                  <a:tcPr/>
                </a:tc>
                <a:tc>
                  <a:txBody>
                    <a:bodyPr/>
                    <a:lstStyle/>
                    <a:p>
                      <a:r>
                        <a:rPr lang="en-US" dirty="0" err="1" smtClean="0">
                          <a:solidFill>
                            <a:schemeClr val="tx1"/>
                          </a:solidFill>
                          <a:latin typeface="Montserrat" charset="0"/>
                        </a:rPr>
                        <a:t>Diskusi</a:t>
                      </a:r>
                      <a:r>
                        <a:rPr lang="en-US" dirty="0" smtClean="0">
                          <a:solidFill>
                            <a:schemeClr val="tx1"/>
                          </a:solidFill>
                          <a:latin typeface="Montserrat" charset="0"/>
                        </a:rPr>
                        <a:t> </a:t>
                      </a:r>
                      <a:r>
                        <a:rPr lang="en-US" dirty="0" err="1" smtClean="0">
                          <a:solidFill>
                            <a:schemeClr val="tx1"/>
                          </a:solidFill>
                          <a:latin typeface="Montserrat" charset="0"/>
                        </a:rPr>
                        <a:t>dengan</a:t>
                      </a:r>
                      <a:r>
                        <a:rPr lang="en-US" dirty="0" smtClean="0">
                          <a:solidFill>
                            <a:schemeClr val="tx1"/>
                          </a:solidFill>
                          <a:latin typeface="Montserrat" charset="0"/>
                        </a:rPr>
                        <a:t> </a:t>
                      </a:r>
                      <a:r>
                        <a:rPr lang="en-US" dirty="0" err="1" smtClean="0">
                          <a:solidFill>
                            <a:schemeClr val="tx1"/>
                          </a:solidFill>
                          <a:latin typeface="Montserrat" charset="0"/>
                        </a:rPr>
                        <a:t>tim</a:t>
                      </a:r>
                      <a:r>
                        <a:rPr lang="en-US" dirty="0" smtClean="0">
                          <a:solidFill>
                            <a:schemeClr val="tx1"/>
                          </a:solidFill>
                          <a:latin typeface="Montserrat" charset="0"/>
                        </a:rPr>
                        <a:t> </a:t>
                      </a:r>
                      <a:r>
                        <a:rPr lang="en-US" dirty="0" err="1" smtClean="0">
                          <a:solidFill>
                            <a:schemeClr val="tx1"/>
                          </a:solidFill>
                          <a:latin typeface="Montserrat" charset="0"/>
                        </a:rPr>
                        <a:t>untuk</a:t>
                      </a:r>
                      <a:r>
                        <a:rPr lang="en-US" dirty="0" smtClean="0">
                          <a:solidFill>
                            <a:schemeClr val="tx1"/>
                          </a:solidFill>
                          <a:latin typeface="Montserrat" charset="0"/>
                        </a:rPr>
                        <a:t> </a:t>
                      </a:r>
                      <a:r>
                        <a:rPr lang="en-US" dirty="0" err="1" smtClean="0">
                          <a:solidFill>
                            <a:schemeClr val="tx1"/>
                          </a:solidFill>
                          <a:latin typeface="Montserrat" charset="0"/>
                        </a:rPr>
                        <a:t>menentukan</a:t>
                      </a:r>
                      <a:r>
                        <a:rPr lang="en-US" dirty="0" smtClean="0">
                          <a:solidFill>
                            <a:schemeClr val="tx1"/>
                          </a:solidFill>
                          <a:latin typeface="Montserrat" charset="0"/>
                        </a:rPr>
                        <a:t> ide project </a:t>
                      </a:r>
                      <a:r>
                        <a:rPr lang="en-US" dirty="0" err="1" smtClean="0">
                          <a:solidFill>
                            <a:schemeClr val="tx1"/>
                          </a:solidFill>
                          <a:latin typeface="Montserrat" charset="0"/>
                        </a:rPr>
                        <a:t>terkait</a:t>
                      </a:r>
                      <a:r>
                        <a:rPr lang="en-US" dirty="0" smtClean="0">
                          <a:solidFill>
                            <a:schemeClr val="tx1"/>
                          </a:solidFill>
                          <a:latin typeface="Montserrat" charset="0"/>
                        </a:rPr>
                        <a:t> </a:t>
                      </a:r>
                      <a:r>
                        <a:rPr lang="en-US" dirty="0" err="1" smtClean="0">
                          <a:solidFill>
                            <a:schemeClr val="tx1"/>
                          </a:solidFill>
                          <a:latin typeface="Montserrat" charset="0"/>
                        </a:rPr>
                        <a:t>masalah</a:t>
                      </a:r>
                      <a:r>
                        <a:rPr lang="en-US" dirty="0" smtClean="0">
                          <a:solidFill>
                            <a:schemeClr val="tx1"/>
                          </a:solidFill>
                          <a:latin typeface="Montserrat" charset="0"/>
                        </a:rPr>
                        <a:t> yang </a:t>
                      </a:r>
                      <a:r>
                        <a:rPr lang="en-US" dirty="0" err="1" smtClean="0">
                          <a:solidFill>
                            <a:schemeClr val="tx1"/>
                          </a:solidFill>
                          <a:latin typeface="Montserrat" charset="0"/>
                        </a:rPr>
                        <a:t>ada</a:t>
                      </a:r>
                      <a:endParaRPr lang="en-US" dirty="0">
                        <a:solidFill>
                          <a:schemeClr val="tx1"/>
                        </a:solidFill>
                        <a:latin typeface="Montserrat" charset="0"/>
                      </a:endParaRPr>
                    </a:p>
                  </a:txBody>
                  <a:tcPr/>
                </a:tc>
              </a:tr>
              <a:tr h="1254549">
                <a:tc>
                  <a:txBody>
                    <a:bodyPr/>
                    <a:lstStyle/>
                    <a:p>
                      <a:r>
                        <a:rPr lang="en-US" dirty="0" smtClean="0">
                          <a:solidFill>
                            <a:schemeClr val="tx1"/>
                          </a:solidFill>
                          <a:latin typeface="Montserrat" charset="0"/>
                        </a:rPr>
                        <a:t>2</a:t>
                      </a:r>
                      <a:endParaRPr lang="en-US" dirty="0">
                        <a:solidFill>
                          <a:schemeClr val="tx1"/>
                        </a:solidFill>
                        <a:latin typeface="Montserrat" charset="0"/>
                      </a:endParaRPr>
                    </a:p>
                  </a:txBody>
                  <a:tcPr/>
                </a:tc>
                <a:tc>
                  <a:txBody>
                    <a:bodyPr/>
                    <a:lstStyle/>
                    <a:p>
                      <a:r>
                        <a:rPr lang="en-US" dirty="0" smtClean="0">
                          <a:solidFill>
                            <a:schemeClr val="tx1"/>
                          </a:solidFill>
                          <a:latin typeface="Montserrat" charset="0"/>
                        </a:rPr>
                        <a:t>Data Acquisition</a:t>
                      </a:r>
                      <a:endParaRPr lang="en-US" dirty="0">
                        <a:solidFill>
                          <a:schemeClr val="tx1"/>
                        </a:solidFill>
                        <a:latin typeface="Montserrat" charset="0"/>
                      </a:endParaRPr>
                    </a:p>
                  </a:txBody>
                  <a:tcPr/>
                </a:tc>
                <a:tc>
                  <a:txBody>
                    <a:bodyPr/>
                    <a:lstStyle/>
                    <a:p>
                      <a:r>
                        <a:rPr lang="en-US" dirty="0" err="1" smtClean="0">
                          <a:solidFill>
                            <a:schemeClr val="tx1"/>
                          </a:solidFill>
                          <a:latin typeface="Montserrat" charset="0"/>
                        </a:rPr>
                        <a:t>Memakan</a:t>
                      </a:r>
                      <a:r>
                        <a:rPr lang="en-US" dirty="0" smtClean="0">
                          <a:solidFill>
                            <a:schemeClr val="tx1"/>
                          </a:solidFill>
                          <a:latin typeface="Montserrat" charset="0"/>
                        </a:rPr>
                        <a:t> </a:t>
                      </a:r>
                      <a:r>
                        <a:rPr lang="en-US" dirty="0" err="1" smtClean="0">
                          <a:solidFill>
                            <a:schemeClr val="tx1"/>
                          </a:solidFill>
                          <a:latin typeface="Montserrat" charset="0"/>
                        </a:rPr>
                        <a:t>banyak</a:t>
                      </a:r>
                      <a:r>
                        <a:rPr lang="en-US" dirty="0" smtClean="0">
                          <a:solidFill>
                            <a:schemeClr val="tx1"/>
                          </a:solidFill>
                          <a:latin typeface="Montserrat" charset="0"/>
                        </a:rPr>
                        <a:t> </a:t>
                      </a:r>
                      <a:r>
                        <a:rPr lang="en-US" dirty="0" err="1" smtClean="0">
                          <a:solidFill>
                            <a:schemeClr val="tx1"/>
                          </a:solidFill>
                          <a:latin typeface="Montserrat" charset="0"/>
                        </a:rPr>
                        <a:t>waktu</a:t>
                      </a:r>
                      <a:r>
                        <a:rPr lang="en-US" dirty="0" smtClean="0">
                          <a:solidFill>
                            <a:schemeClr val="tx1"/>
                          </a:solidFill>
                          <a:latin typeface="Montserrat" charset="0"/>
                        </a:rPr>
                        <a:t> </a:t>
                      </a:r>
                      <a:r>
                        <a:rPr lang="en-US" dirty="0" err="1" smtClean="0">
                          <a:solidFill>
                            <a:schemeClr val="tx1"/>
                          </a:solidFill>
                          <a:latin typeface="Montserrat" charset="0"/>
                        </a:rPr>
                        <a:t>untuk</a:t>
                      </a:r>
                      <a:r>
                        <a:rPr lang="en-US" dirty="0" smtClean="0">
                          <a:solidFill>
                            <a:schemeClr val="tx1"/>
                          </a:solidFill>
                          <a:latin typeface="Montserrat" charset="0"/>
                        </a:rPr>
                        <a:t> </a:t>
                      </a:r>
                      <a:r>
                        <a:rPr lang="en-US" dirty="0" err="1" smtClean="0">
                          <a:solidFill>
                            <a:schemeClr val="tx1"/>
                          </a:solidFill>
                          <a:latin typeface="Montserrat" charset="0"/>
                        </a:rPr>
                        <a:t>menentukan</a:t>
                      </a:r>
                      <a:r>
                        <a:rPr lang="en-US" dirty="0" smtClean="0">
                          <a:solidFill>
                            <a:schemeClr val="tx1"/>
                          </a:solidFill>
                          <a:latin typeface="Montserrat" charset="0"/>
                        </a:rPr>
                        <a:t> </a:t>
                      </a:r>
                      <a:r>
                        <a:rPr lang="en-US" dirty="0" err="1" smtClean="0">
                          <a:solidFill>
                            <a:schemeClr val="tx1"/>
                          </a:solidFill>
                          <a:latin typeface="Montserrat" charset="0"/>
                        </a:rPr>
                        <a:t>dan</a:t>
                      </a:r>
                      <a:r>
                        <a:rPr lang="en-US" dirty="0" smtClean="0">
                          <a:solidFill>
                            <a:schemeClr val="tx1"/>
                          </a:solidFill>
                          <a:latin typeface="Montserrat" charset="0"/>
                        </a:rPr>
                        <a:t> </a:t>
                      </a:r>
                      <a:r>
                        <a:rPr lang="en-US" dirty="0" err="1" smtClean="0">
                          <a:solidFill>
                            <a:schemeClr val="tx1"/>
                          </a:solidFill>
                          <a:latin typeface="Montserrat" charset="0"/>
                        </a:rPr>
                        <a:t>mencari</a:t>
                      </a:r>
                      <a:r>
                        <a:rPr lang="en-US" dirty="0" smtClean="0">
                          <a:solidFill>
                            <a:schemeClr val="tx1"/>
                          </a:solidFill>
                          <a:latin typeface="Montserrat" charset="0"/>
                        </a:rPr>
                        <a:t> Data Acquisition</a:t>
                      </a:r>
                      <a:endParaRPr lang="en-US" dirty="0">
                        <a:solidFill>
                          <a:schemeClr val="tx1"/>
                        </a:solidFill>
                        <a:latin typeface="Montserrat" charset="0"/>
                      </a:endParaRPr>
                    </a:p>
                  </a:txBody>
                  <a:tcPr/>
                </a:tc>
                <a:tc>
                  <a:txBody>
                    <a:bodyPr/>
                    <a:lstStyle/>
                    <a:p>
                      <a:r>
                        <a:rPr lang="en-US" dirty="0" err="1" smtClean="0">
                          <a:solidFill>
                            <a:schemeClr val="tx1"/>
                          </a:solidFill>
                          <a:latin typeface="Montserrat" charset="0"/>
                        </a:rPr>
                        <a:t>Melakukan</a:t>
                      </a:r>
                      <a:r>
                        <a:rPr lang="en-US" dirty="0" smtClean="0">
                          <a:solidFill>
                            <a:schemeClr val="tx1"/>
                          </a:solidFill>
                          <a:latin typeface="Montserrat" charset="0"/>
                        </a:rPr>
                        <a:t> </a:t>
                      </a:r>
                      <a:r>
                        <a:rPr lang="en-US" dirty="0" err="1" smtClean="0">
                          <a:solidFill>
                            <a:schemeClr val="tx1"/>
                          </a:solidFill>
                          <a:latin typeface="Montserrat" charset="0"/>
                        </a:rPr>
                        <a:t>pengumpulan</a:t>
                      </a:r>
                      <a:r>
                        <a:rPr lang="en-US" dirty="0" smtClean="0">
                          <a:solidFill>
                            <a:schemeClr val="tx1"/>
                          </a:solidFill>
                          <a:latin typeface="Montserrat" charset="0"/>
                        </a:rPr>
                        <a:t> dataset </a:t>
                      </a:r>
                      <a:r>
                        <a:rPr lang="en-US" dirty="0" err="1" smtClean="0">
                          <a:solidFill>
                            <a:schemeClr val="tx1"/>
                          </a:solidFill>
                          <a:latin typeface="Montserrat" charset="0"/>
                        </a:rPr>
                        <a:t>lalu</a:t>
                      </a:r>
                      <a:r>
                        <a:rPr lang="en-US" dirty="0" smtClean="0">
                          <a:solidFill>
                            <a:schemeClr val="tx1"/>
                          </a:solidFill>
                          <a:latin typeface="Montserrat" charset="0"/>
                        </a:rPr>
                        <a:t> </a:t>
                      </a:r>
                      <a:r>
                        <a:rPr lang="en-US" dirty="0" err="1" smtClean="0">
                          <a:solidFill>
                            <a:schemeClr val="tx1"/>
                          </a:solidFill>
                          <a:latin typeface="Montserrat" charset="0"/>
                        </a:rPr>
                        <a:t>diskusi</a:t>
                      </a:r>
                      <a:r>
                        <a:rPr lang="en-US" dirty="0" smtClean="0">
                          <a:solidFill>
                            <a:schemeClr val="tx1"/>
                          </a:solidFill>
                          <a:latin typeface="Montserrat" charset="0"/>
                        </a:rPr>
                        <a:t> </a:t>
                      </a:r>
                      <a:r>
                        <a:rPr lang="en-US" dirty="0" err="1" smtClean="0">
                          <a:solidFill>
                            <a:schemeClr val="tx1"/>
                          </a:solidFill>
                          <a:latin typeface="Montserrat" charset="0"/>
                        </a:rPr>
                        <a:t>dengan</a:t>
                      </a:r>
                      <a:r>
                        <a:rPr lang="en-US" dirty="0" smtClean="0">
                          <a:solidFill>
                            <a:schemeClr val="tx1"/>
                          </a:solidFill>
                          <a:latin typeface="Montserrat" charset="0"/>
                        </a:rPr>
                        <a:t> </a:t>
                      </a:r>
                      <a:r>
                        <a:rPr lang="en-US" dirty="0" err="1" smtClean="0">
                          <a:solidFill>
                            <a:schemeClr val="tx1"/>
                          </a:solidFill>
                          <a:latin typeface="Montserrat" charset="0"/>
                        </a:rPr>
                        <a:t>tim</a:t>
                      </a:r>
                      <a:r>
                        <a:rPr lang="en-US" dirty="0" smtClean="0">
                          <a:solidFill>
                            <a:schemeClr val="tx1"/>
                          </a:solidFill>
                          <a:latin typeface="Montserrat" charset="0"/>
                        </a:rPr>
                        <a:t> </a:t>
                      </a:r>
                      <a:r>
                        <a:rPr lang="en-US" dirty="0" err="1" smtClean="0">
                          <a:solidFill>
                            <a:schemeClr val="tx1"/>
                          </a:solidFill>
                          <a:latin typeface="Montserrat" charset="0"/>
                        </a:rPr>
                        <a:t>terkait</a:t>
                      </a:r>
                      <a:r>
                        <a:rPr lang="en-US" dirty="0" smtClean="0">
                          <a:solidFill>
                            <a:schemeClr val="tx1"/>
                          </a:solidFill>
                          <a:latin typeface="Montserrat" charset="0"/>
                        </a:rPr>
                        <a:t> </a:t>
                      </a:r>
                      <a:r>
                        <a:rPr lang="en-US" dirty="0" err="1" smtClean="0">
                          <a:solidFill>
                            <a:schemeClr val="tx1"/>
                          </a:solidFill>
                          <a:latin typeface="Montserrat" charset="0"/>
                        </a:rPr>
                        <a:t>pemilihan</a:t>
                      </a:r>
                      <a:r>
                        <a:rPr lang="en-US" dirty="0" smtClean="0">
                          <a:solidFill>
                            <a:schemeClr val="tx1"/>
                          </a:solidFill>
                          <a:latin typeface="Montserrat" charset="0"/>
                        </a:rPr>
                        <a:t> dataset </a:t>
                      </a:r>
                      <a:r>
                        <a:rPr lang="en-US" dirty="0" err="1" smtClean="0">
                          <a:solidFill>
                            <a:schemeClr val="tx1"/>
                          </a:solidFill>
                          <a:latin typeface="Montserrat" charset="0"/>
                        </a:rPr>
                        <a:t>sesuai</a:t>
                      </a:r>
                      <a:r>
                        <a:rPr lang="en-US" dirty="0" smtClean="0">
                          <a:solidFill>
                            <a:schemeClr val="tx1"/>
                          </a:solidFill>
                          <a:latin typeface="Montserrat" charset="0"/>
                        </a:rPr>
                        <a:t> ide project</a:t>
                      </a:r>
                      <a:endParaRPr lang="en-US" dirty="0">
                        <a:solidFill>
                          <a:schemeClr val="tx1"/>
                        </a:solidFill>
                        <a:latin typeface="Montserrat" charset="0"/>
                      </a:endParaRPr>
                    </a:p>
                  </a:txBody>
                  <a:tcPr/>
                </a:tc>
              </a:tr>
              <a:tr h="1644853">
                <a:tc>
                  <a:txBody>
                    <a:bodyPr/>
                    <a:lstStyle/>
                    <a:p>
                      <a:r>
                        <a:rPr lang="en-US" dirty="0" smtClean="0">
                          <a:solidFill>
                            <a:schemeClr val="tx1"/>
                          </a:solidFill>
                          <a:latin typeface="Montserrat" charset="0"/>
                        </a:rPr>
                        <a:t>3</a:t>
                      </a:r>
                      <a:endParaRPr lang="en-US" dirty="0">
                        <a:solidFill>
                          <a:schemeClr val="tx1"/>
                        </a:solidFill>
                        <a:latin typeface="Montserrat" charset="0"/>
                      </a:endParaRPr>
                    </a:p>
                  </a:txBody>
                  <a:tcPr/>
                </a:tc>
                <a:tc>
                  <a:txBody>
                    <a:bodyPr/>
                    <a:lstStyle/>
                    <a:p>
                      <a:r>
                        <a:rPr lang="en-US" dirty="0" smtClean="0">
                          <a:solidFill>
                            <a:schemeClr val="tx1"/>
                          </a:solidFill>
                          <a:latin typeface="Montserrat" charset="0"/>
                        </a:rPr>
                        <a:t>Data Exploration</a:t>
                      </a:r>
                      <a:endParaRPr lang="en-US" dirty="0">
                        <a:solidFill>
                          <a:schemeClr val="tx1"/>
                        </a:solidFill>
                        <a:latin typeface="Montserrat" charset="0"/>
                      </a:endParaRPr>
                    </a:p>
                  </a:txBody>
                  <a:tcPr/>
                </a:tc>
                <a:tc>
                  <a:txBody>
                    <a:bodyPr/>
                    <a:lstStyle/>
                    <a:p>
                      <a:r>
                        <a:rPr lang="en-US" dirty="0" smtClean="0">
                          <a:solidFill>
                            <a:schemeClr val="tx1"/>
                          </a:solidFill>
                          <a:latin typeface="Montserrat" charset="0"/>
                        </a:rPr>
                        <a:t>Student</a:t>
                      </a:r>
                      <a:r>
                        <a:rPr lang="en-US" baseline="0" dirty="0" smtClean="0">
                          <a:solidFill>
                            <a:schemeClr val="tx1"/>
                          </a:solidFill>
                          <a:latin typeface="Montserrat" charset="0"/>
                        </a:rPr>
                        <a:t> </a:t>
                      </a:r>
                      <a:r>
                        <a:rPr lang="en-US" baseline="0" dirty="0" err="1" smtClean="0">
                          <a:solidFill>
                            <a:schemeClr val="tx1"/>
                          </a:solidFill>
                          <a:latin typeface="Montserrat" charset="0"/>
                        </a:rPr>
                        <a:t>masih</a:t>
                      </a:r>
                      <a:r>
                        <a:rPr lang="en-US" baseline="0" dirty="0" smtClean="0">
                          <a:solidFill>
                            <a:schemeClr val="tx1"/>
                          </a:solidFill>
                          <a:latin typeface="Montserrat" charset="0"/>
                        </a:rPr>
                        <a:t> </a:t>
                      </a:r>
                      <a:r>
                        <a:rPr lang="en-US" baseline="0" dirty="0" err="1" smtClean="0">
                          <a:solidFill>
                            <a:schemeClr val="tx1"/>
                          </a:solidFill>
                          <a:latin typeface="Montserrat" charset="0"/>
                        </a:rPr>
                        <a:t>bingung</a:t>
                      </a:r>
                      <a:r>
                        <a:rPr lang="en-US" baseline="0" dirty="0" smtClean="0">
                          <a:solidFill>
                            <a:schemeClr val="tx1"/>
                          </a:solidFill>
                          <a:latin typeface="Montserrat" charset="0"/>
                        </a:rPr>
                        <a:t> </a:t>
                      </a:r>
                      <a:r>
                        <a:rPr lang="en-US" baseline="0" dirty="0" err="1" smtClean="0">
                          <a:solidFill>
                            <a:schemeClr val="tx1"/>
                          </a:solidFill>
                          <a:latin typeface="Montserrat" charset="0"/>
                        </a:rPr>
                        <a:t>dalam</a:t>
                      </a:r>
                      <a:r>
                        <a:rPr lang="en-US" baseline="0" dirty="0" smtClean="0">
                          <a:solidFill>
                            <a:schemeClr val="tx1"/>
                          </a:solidFill>
                          <a:latin typeface="Montserrat" charset="0"/>
                        </a:rPr>
                        <a:t> </a:t>
                      </a:r>
                      <a:r>
                        <a:rPr lang="en-US" baseline="0" dirty="0" err="1" smtClean="0">
                          <a:solidFill>
                            <a:schemeClr val="tx1"/>
                          </a:solidFill>
                          <a:latin typeface="Montserrat" charset="0"/>
                        </a:rPr>
                        <a:t>penentuan</a:t>
                      </a:r>
                      <a:r>
                        <a:rPr lang="en-US" baseline="0" dirty="0" smtClean="0">
                          <a:solidFill>
                            <a:schemeClr val="tx1"/>
                          </a:solidFill>
                          <a:latin typeface="Montserrat" charset="0"/>
                        </a:rPr>
                        <a:t> </a:t>
                      </a:r>
                      <a:r>
                        <a:rPr lang="en-US" baseline="0" dirty="0" err="1" smtClean="0">
                          <a:solidFill>
                            <a:schemeClr val="tx1"/>
                          </a:solidFill>
                          <a:latin typeface="Montserrat" charset="0"/>
                        </a:rPr>
                        <a:t>variabel</a:t>
                      </a:r>
                      <a:r>
                        <a:rPr lang="en-US" baseline="0" dirty="0" smtClean="0">
                          <a:solidFill>
                            <a:schemeClr val="tx1"/>
                          </a:solidFill>
                          <a:latin typeface="Montserrat" charset="0"/>
                        </a:rPr>
                        <a:t> yang </a:t>
                      </a:r>
                      <a:r>
                        <a:rPr lang="en-US" baseline="0" dirty="0" err="1" smtClean="0">
                          <a:solidFill>
                            <a:schemeClr val="tx1"/>
                          </a:solidFill>
                          <a:latin typeface="Montserrat" charset="0"/>
                        </a:rPr>
                        <a:t>akan</a:t>
                      </a:r>
                      <a:r>
                        <a:rPr lang="en-US" baseline="0" dirty="0" smtClean="0">
                          <a:solidFill>
                            <a:schemeClr val="tx1"/>
                          </a:solidFill>
                          <a:latin typeface="Montserrat" charset="0"/>
                        </a:rPr>
                        <a:t> </a:t>
                      </a:r>
                      <a:r>
                        <a:rPr lang="en-US" baseline="0" dirty="0" err="1" smtClean="0">
                          <a:solidFill>
                            <a:schemeClr val="tx1"/>
                          </a:solidFill>
                          <a:latin typeface="Montserrat" charset="0"/>
                        </a:rPr>
                        <a:t>digunakan</a:t>
                      </a:r>
                      <a:endParaRPr lang="en-US" dirty="0">
                        <a:solidFill>
                          <a:schemeClr val="tx1"/>
                        </a:solidFill>
                        <a:latin typeface="Montserrat" charset="0"/>
                      </a:endParaRPr>
                    </a:p>
                  </a:txBody>
                  <a:tcPr/>
                </a:tc>
                <a:tc>
                  <a:txBody>
                    <a:bodyPr/>
                    <a:lstStyle/>
                    <a:p>
                      <a:r>
                        <a:rPr lang="en-US" dirty="0" err="1" smtClean="0">
                          <a:solidFill>
                            <a:schemeClr val="tx1"/>
                          </a:solidFill>
                          <a:latin typeface="Montserrat" charset="0"/>
                        </a:rPr>
                        <a:t>Konsultasi</a:t>
                      </a:r>
                      <a:r>
                        <a:rPr lang="en-US" dirty="0" smtClean="0">
                          <a:solidFill>
                            <a:schemeClr val="tx1"/>
                          </a:solidFill>
                          <a:latin typeface="Montserrat" charset="0"/>
                        </a:rPr>
                        <a:t> </a:t>
                      </a:r>
                      <a:r>
                        <a:rPr lang="en-US" dirty="0" err="1" smtClean="0">
                          <a:solidFill>
                            <a:schemeClr val="tx1"/>
                          </a:solidFill>
                          <a:latin typeface="Montserrat" charset="0"/>
                        </a:rPr>
                        <a:t>kepada</a:t>
                      </a:r>
                      <a:r>
                        <a:rPr lang="en-US" dirty="0" smtClean="0">
                          <a:solidFill>
                            <a:schemeClr val="tx1"/>
                          </a:solidFill>
                          <a:latin typeface="Montserrat" charset="0"/>
                        </a:rPr>
                        <a:t> coach </a:t>
                      </a:r>
                      <a:r>
                        <a:rPr lang="en-US" dirty="0" err="1" smtClean="0">
                          <a:solidFill>
                            <a:schemeClr val="tx1"/>
                          </a:solidFill>
                          <a:latin typeface="Montserrat" charset="0"/>
                        </a:rPr>
                        <a:t>pembimbing</a:t>
                      </a:r>
                      <a:r>
                        <a:rPr lang="en-US" dirty="0" smtClean="0">
                          <a:solidFill>
                            <a:schemeClr val="tx1"/>
                          </a:solidFill>
                          <a:latin typeface="Montserrat" charset="0"/>
                        </a:rPr>
                        <a:t> </a:t>
                      </a:r>
                      <a:r>
                        <a:rPr lang="en-US" dirty="0" err="1" smtClean="0">
                          <a:solidFill>
                            <a:schemeClr val="tx1"/>
                          </a:solidFill>
                          <a:latin typeface="Montserrat" charset="0"/>
                        </a:rPr>
                        <a:t>dimulai</a:t>
                      </a:r>
                      <a:r>
                        <a:rPr lang="en-US" dirty="0" smtClean="0">
                          <a:solidFill>
                            <a:schemeClr val="tx1"/>
                          </a:solidFill>
                          <a:latin typeface="Montserrat" charset="0"/>
                        </a:rPr>
                        <a:t> </a:t>
                      </a:r>
                      <a:r>
                        <a:rPr lang="en-US" dirty="0" err="1" smtClean="0">
                          <a:solidFill>
                            <a:schemeClr val="tx1"/>
                          </a:solidFill>
                          <a:latin typeface="Montserrat" charset="0"/>
                        </a:rPr>
                        <a:t>dari</a:t>
                      </a:r>
                      <a:r>
                        <a:rPr lang="en-US" dirty="0" smtClean="0">
                          <a:solidFill>
                            <a:schemeClr val="tx1"/>
                          </a:solidFill>
                          <a:latin typeface="Montserrat" charset="0"/>
                        </a:rPr>
                        <a:t> coding </a:t>
                      </a:r>
                      <a:r>
                        <a:rPr lang="en-US" dirty="0" err="1" smtClean="0">
                          <a:solidFill>
                            <a:schemeClr val="tx1"/>
                          </a:solidFill>
                          <a:latin typeface="Montserrat" charset="0"/>
                        </a:rPr>
                        <a:t>eror</a:t>
                      </a:r>
                      <a:r>
                        <a:rPr lang="en-US" dirty="0" smtClean="0">
                          <a:solidFill>
                            <a:schemeClr val="tx1"/>
                          </a:solidFill>
                          <a:latin typeface="Montserrat" charset="0"/>
                        </a:rPr>
                        <a:t>’, program </a:t>
                      </a:r>
                      <a:r>
                        <a:rPr lang="en-US" dirty="0" err="1" smtClean="0">
                          <a:solidFill>
                            <a:schemeClr val="tx1"/>
                          </a:solidFill>
                          <a:latin typeface="Montserrat" charset="0"/>
                        </a:rPr>
                        <a:t>saat</a:t>
                      </a:r>
                      <a:r>
                        <a:rPr lang="en-US" dirty="0" smtClean="0">
                          <a:solidFill>
                            <a:schemeClr val="tx1"/>
                          </a:solidFill>
                          <a:latin typeface="Montserrat" charset="0"/>
                        </a:rPr>
                        <a:t> </a:t>
                      </a:r>
                      <a:r>
                        <a:rPr lang="en-US" dirty="0" err="1" smtClean="0">
                          <a:solidFill>
                            <a:schemeClr val="tx1"/>
                          </a:solidFill>
                          <a:latin typeface="Montserrat" charset="0"/>
                        </a:rPr>
                        <a:t>sedang</a:t>
                      </a:r>
                      <a:r>
                        <a:rPr lang="en-US" dirty="0" smtClean="0">
                          <a:solidFill>
                            <a:schemeClr val="tx1"/>
                          </a:solidFill>
                          <a:latin typeface="Montserrat" charset="0"/>
                        </a:rPr>
                        <a:t> </a:t>
                      </a:r>
                      <a:r>
                        <a:rPr lang="en-US" dirty="0" err="1" smtClean="0">
                          <a:solidFill>
                            <a:schemeClr val="tx1"/>
                          </a:solidFill>
                          <a:latin typeface="Montserrat" charset="0"/>
                        </a:rPr>
                        <a:t>dites</a:t>
                      </a:r>
                      <a:r>
                        <a:rPr lang="en-US" baseline="0" dirty="0" smtClean="0">
                          <a:solidFill>
                            <a:schemeClr val="tx1"/>
                          </a:solidFill>
                          <a:latin typeface="Montserrat" charset="0"/>
                        </a:rPr>
                        <a:t> </a:t>
                      </a:r>
                      <a:r>
                        <a:rPr lang="en-US" baseline="0" dirty="0" err="1" smtClean="0">
                          <a:solidFill>
                            <a:schemeClr val="tx1"/>
                          </a:solidFill>
                          <a:latin typeface="Montserrat" charset="0"/>
                        </a:rPr>
                        <a:t>tidak</a:t>
                      </a:r>
                      <a:r>
                        <a:rPr lang="en-US" baseline="0" dirty="0" smtClean="0">
                          <a:solidFill>
                            <a:schemeClr val="tx1"/>
                          </a:solidFill>
                          <a:latin typeface="Montserrat" charset="0"/>
                        </a:rPr>
                        <a:t> </a:t>
                      </a:r>
                      <a:r>
                        <a:rPr lang="en-US" baseline="0" dirty="0" err="1" smtClean="0">
                          <a:solidFill>
                            <a:schemeClr val="tx1"/>
                          </a:solidFill>
                          <a:latin typeface="Montserrat" charset="0"/>
                        </a:rPr>
                        <a:t>bekerja</a:t>
                      </a:r>
                      <a:r>
                        <a:rPr lang="en-US" baseline="0" dirty="0" smtClean="0">
                          <a:solidFill>
                            <a:schemeClr val="tx1"/>
                          </a:solidFill>
                          <a:latin typeface="Montserrat" charset="0"/>
                        </a:rPr>
                        <a:t>, </a:t>
                      </a:r>
                      <a:r>
                        <a:rPr lang="en-US" baseline="0" dirty="0" err="1" smtClean="0">
                          <a:solidFill>
                            <a:schemeClr val="tx1"/>
                          </a:solidFill>
                          <a:latin typeface="Montserrat" charset="0"/>
                        </a:rPr>
                        <a:t>hingga</a:t>
                      </a:r>
                      <a:r>
                        <a:rPr lang="en-US" baseline="0" dirty="0" smtClean="0">
                          <a:solidFill>
                            <a:schemeClr val="tx1"/>
                          </a:solidFill>
                          <a:latin typeface="Montserrat" charset="0"/>
                        </a:rPr>
                        <a:t> </a:t>
                      </a:r>
                      <a:r>
                        <a:rPr lang="en-US" baseline="0" dirty="0" err="1" smtClean="0">
                          <a:solidFill>
                            <a:schemeClr val="tx1"/>
                          </a:solidFill>
                          <a:latin typeface="Montserrat" charset="0"/>
                        </a:rPr>
                        <a:t>pada</a:t>
                      </a:r>
                      <a:r>
                        <a:rPr lang="en-US" baseline="0" dirty="0" smtClean="0">
                          <a:solidFill>
                            <a:schemeClr val="tx1"/>
                          </a:solidFill>
                          <a:latin typeface="Montserrat" charset="0"/>
                        </a:rPr>
                        <a:t> </a:t>
                      </a:r>
                      <a:r>
                        <a:rPr lang="en-US" baseline="0" dirty="0" err="1" smtClean="0">
                          <a:solidFill>
                            <a:schemeClr val="tx1"/>
                          </a:solidFill>
                          <a:latin typeface="Montserrat" charset="0"/>
                        </a:rPr>
                        <a:t>suara</a:t>
                      </a:r>
                      <a:r>
                        <a:rPr lang="en-US" baseline="0" dirty="0" smtClean="0">
                          <a:solidFill>
                            <a:schemeClr val="tx1"/>
                          </a:solidFill>
                          <a:latin typeface="Montserrat" charset="0"/>
                        </a:rPr>
                        <a:t> alarm </a:t>
                      </a:r>
                      <a:r>
                        <a:rPr lang="en-US" baseline="0" dirty="0" err="1" smtClean="0">
                          <a:solidFill>
                            <a:schemeClr val="tx1"/>
                          </a:solidFill>
                          <a:latin typeface="Montserrat" charset="0"/>
                        </a:rPr>
                        <a:t>tidak</a:t>
                      </a:r>
                      <a:r>
                        <a:rPr lang="en-US" baseline="0" dirty="0" smtClean="0">
                          <a:solidFill>
                            <a:schemeClr val="tx1"/>
                          </a:solidFill>
                          <a:latin typeface="Montserrat" charset="0"/>
                        </a:rPr>
                        <a:t> </a:t>
                      </a:r>
                      <a:r>
                        <a:rPr lang="en-US" baseline="0" dirty="0" err="1" smtClean="0">
                          <a:solidFill>
                            <a:schemeClr val="tx1"/>
                          </a:solidFill>
                          <a:latin typeface="Montserrat" charset="0"/>
                        </a:rPr>
                        <a:t>menyala</a:t>
                      </a:r>
                      <a:endParaRPr lang="en-US" dirty="0">
                        <a:solidFill>
                          <a:schemeClr val="tx1"/>
                        </a:solidFill>
                        <a:latin typeface="Montserrat" charset="0"/>
                      </a:endParaRPr>
                    </a:p>
                  </a:txBody>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057632118"/>
              </p:ext>
            </p:extLst>
          </p:nvPr>
        </p:nvGraphicFramePr>
        <p:xfrm>
          <a:off x="683568" y="539750"/>
          <a:ext cx="7200799" cy="1955800"/>
        </p:xfrm>
        <a:graphic>
          <a:graphicData uri="http://schemas.openxmlformats.org/drawingml/2006/table">
            <a:tbl>
              <a:tblPr firstRow="1" bandRow="1">
                <a:tableStyleId>{FEEB197F-BD5F-452D-A8C2-295B511A0487}</a:tableStyleId>
              </a:tblPr>
              <a:tblGrid>
                <a:gridCol w="403726"/>
                <a:gridCol w="3196673"/>
                <a:gridCol w="1800200"/>
                <a:gridCol w="1800200"/>
              </a:tblGrid>
              <a:tr h="370840">
                <a:tc>
                  <a:txBody>
                    <a:bodyPr/>
                    <a:lstStyle/>
                    <a:p>
                      <a:r>
                        <a:rPr lang="en-US" dirty="0" smtClean="0">
                          <a:solidFill>
                            <a:schemeClr val="tx1"/>
                          </a:solidFill>
                        </a:rPr>
                        <a:t>5</a:t>
                      </a:r>
                      <a:endParaRPr lang="en-US" dirty="0">
                        <a:solidFill>
                          <a:schemeClr val="tx1"/>
                        </a:solidFill>
                      </a:endParaRPr>
                    </a:p>
                  </a:txBody>
                  <a:tcPr/>
                </a:tc>
                <a:tc>
                  <a:txBody>
                    <a:bodyPr/>
                    <a:lstStyle/>
                    <a:p>
                      <a:r>
                        <a:rPr lang="en-US" dirty="0" smtClean="0">
                          <a:solidFill>
                            <a:schemeClr val="tx1"/>
                          </a:solidFill>
                        </a:rPr>
                        <a:t>Evaluation</a:t>
                      </a:r>
                      <a:endParaRPr lang="en-US" dirty="0">
                        <a:solidFill>
                          <a:schemeClr val="tx1"/>
                        </a:solidFill>
                      </a:endParaRPr>
                    </a:p>
                  </a:txBody>
                  <a:tcPr/>
                </a:tc>
                <a:tc>
                  <a:txBody>
                    <a:bodyPr/>
                    <a:lstStyle/>
                    <a:p>
                      <a:endParaRPr lang="en-US" dirty="0">
                        <a:solidFill>
                          <a:schemeClr val="tx1"/>
                        </a:solidFill>
                      </a:endParaRPr>
                    </a:p>
                  </a:txBody>
                  <a:tcPr/>
                </a:tc>
                <a:tc>
                  <a:txBody>
                    <a:bodyPr/>
                    <a:lstStyle/>
                    <a:p>
                      <a:endParaRPr lang="en-US" dirty="0">
                        <a:solidFill>
                          <a:schemeClr val="tx1"/>
                        </a:solidFill>
                      </a:endParaRPr>
                    </a:p>
                  </a:txBody>
                  <a:tcPr/>
                </a:tc>
              </a:tr>
              <a:tr h="370840">
                <a:tc>
                  <a:txBody>
                    <a:bodyPr/>
                    <a:lstStyle/>
                    <a:p>
                      <a:r>
                        <a:rPr lang="en-US" dirty="0" smtClean="0">
                          <a:solidFill>
                            <a:schemeClr val="tx1"/>
                          </a:solidFill>
                        </a:rPr>
                        <a:t>6</a:t>
                      </a:r>
                      <a:endParaRPr lang="en-US" dirty="0">
                        <a:solidFill>
                          <a:schemeClr val="tx1"/>
                        </a:solidFill>
                      </a:endParaRPr>
                    </a:p>
                  </a:txBody>
                  <a:tcPr/>
                </a:tc>
                <a:tc>
                  <a:txBody>
                    <a:bodyPr/>
                    <a:lstStyle/>
                    <a:p>
                      <a:r>
                        <a:rPr lang="en-US" dirty="0" smtClean="0">
                          <a:solidFill>
                            <a:schemeClr val="tx1"/>
                          </a:solidFill>
                        </a:rPr>
                        <a:t>Deployment</a:t>
                      </a:r>
                      <a:endParaRPr lang="en-US" dirty="0">
                        <a:solidFill>
                          <a:schemeClr val="tx1"/>
                        </a:solidFill>
                      </a:endParaRPr>
                    </a:p>
                  </a:txBody>
                  <a:tcPr/>
                </a:tc>
                <a:tc>
                  <a:txBody>
                    <a:bodyPr/>
                    <a:lstStyle/>
                    <a:p>
                      <a:r>
                        <a:rPr lang="en-US" dirty="0" err="1" smtClean="0">
                          <a:solidFill>
                            <a:schemeClr val="tx1"/>
                          </a:solidFill>
                        </a:rPr>
                        <a:t>Ketidaksesuaian</a:t>
                      </a:r>
                      <a:r>
                        <a:rPr lang="en-US" baseline="0" dirty="0" smtClean="0">
                          <a:solidFill>
                            <a:schemeClr val="tx1"/>
                          </a:solidFill>
                        </a:rPr>
                        <a:t> </a:t>
                      </a:r>
                      <a:r>
                        <a:rPr lang="en-US" baseline="0" dirty="0" err="1" smtClean="0">
                          <a:solidFill>
                            <a:schemeClr val="tx1"/>
                          </a:solidFill>
                        </a:rPr>
                        <a:t>tampilan</a:t>
                      </a:r>
                      <a:r>
                        <a:rPr lang="en-US" baseline="0" dirty="0" smtClean="0">
                          <a:solidFill>
                            <a:schemeClr val="tx1"/>
                          </a:solidFill>
                        </a:rPr>
                        <a:t> web </a:t>
                      </a:r>
                      <a:r>
                        <a:rPr lang="en-US" baseline="0" dirty="0" err="1" smtClean="0">
                          <a:solidFill>
                            <a:schemeClr val="tx1"/>
                          </a:solidFill>
                        </a:rPr>
                        <a:t>dengan</a:t>
                      </a:r>
                      <a:r>
                        <a:rPr lang="en-US" baseline="0" dirty="0" smtClean="0">
                          <a:solidFill>
                            <a:schemeClr val="tx1"/>
                          </a:solidFill>
                        </a:rPr>
                        <a:t> </a:t>
                      </a:r>
                      <a:r>
                        <a:rPr lang="en-US" baseline="0" dirty="0" err="1" smtClean="0">
                          <a:solidFill>
                            <a:schemeClr val="tx1"/>
                          </a:solidFill>
                        </a:rPr>
                        <a:t>desain</a:t>
                      </a:r>
                      <a:r>
                        <a:rPr lang="en-US" baseline="0" dirty="0" smtClean="0">
                          <a:solidFill>
                            <a:schemeClr val="tx1"/>
                          </a:solidFill>
                        </a:rPr>
                        <a:t> yang </a:t>
                      </a:r>
                      <a:r>
                        <a:rPr lang="en-US" baseline="0" dirty="0" err="1" smtClean="0">
                          <a:solidFill>
                            <a:schemeClr val="tx1"/>
                          </a:solidFill>
                        </a:rPr>
                        <a:t>diterapkan</a:t>
                      </a:r>
                      <a:endParaRPr lang="en-US" dirty="0">
                        <a:solidFill>
                          <a:schemeClr val="tx1"/>
                        </a:solidFill>
                      </a:endParaRPr>
                    </a:p>
                  </a:txBody>
                  <a:tcPr/>
                </a:tc>
                <a:tc>
                  <a:txBody>
                    <a:bodyPr/>
                    <a:lstStyle/>
                    <a:p>
                      <a:r>
                        <a:rPr lang="en-US" dirty="0" smtClean="0">
                          <a:solidFill>
                            <a:schemeClr val="tx1"/>
                          </a:solidFill>
                        </a:rPr>
                        <a:t>Dan </a:t>
                      </a:r>
                      <a:r>
                        <a:rPr lang="en-US" dirty="0" err="1" smtClean="0">
                          <a:solidFill>
                            <a:schemeClr val="tx1"/>
                          </a:solidFill>
                        </a:rPr>
                        <a:t>konsultasi</a:t>
                      </a:r>
                      <a:r>
                        <a:rPr lang="en-US" baseline="0" dirty="0" smtClean="0">
                          <a:solidFill>
                            <a:schemeClr val="tx1"/>
                          </a:solidFill>
                        </a:rPr>
                        <a:t> </a:t>
                      </a:r>
                      <a:r>
                        <a:rPr lang="en-US" baseline="0" dirty="0" err="1" smtClean="0">
                          <a:solidFill>
                            <a:schemeClr val="tx1"/>
                          </a:solidFill>
                        </a:rPr>
                        <a:t>kepada</a:t>
                      </a:r>
                      <a:r>
                        <a:rPr lang="en-US" baseline="0" dirty="0" smtClean="0">
                          <a:solidFill>
                            <a:schemeClr val="tx1"/>
                          </a:solidFill>
                        </a:rPr>
                        <a:t> coach </a:t>
                      </a:r>
                      <a:r>
                        <a:rPr lang="en-US" baseline="0" dirty="0" err="1" smtClean="0">
                          <a:solidFill>
                            <a:schemeClr val="tx1"/>
                          </a:solidFill>
                        </a:rPr>
                        <a:t>pembimbing</a:t>
                      </a:r>
                      <a:r>
                        <a:rPr lang="en-US" baseline="0" dirty="0" smtClean="0">
                          <a:solidFill>
                            <a:schemeClr val="tx1"/>
                          </a:solidFill>
                        </a:rPr>
                        <a:t> </a:t>
                      </a:r>
                      <a:r>
                        <a:rPr lang="en-US" baseline="0" dirty="0" err="1" smtClean="0">
                          <a:solidFill>
                            <a:schemeClr val="tx1"/>
                          </a:solidFill>
                        </a:rPr>
                        <a:t>terkait</a:t>
                      </a:r>
                      <a:r>
                        <a:rPr lang="en-US" baseline="0" dirty="0" smtClean="0">
                          <a:solidFill>
                            <a:schemeClr val="tx1"/>
                          </a:solidFill>
                        </a:rPr>
                        <a:t> deployment website </a:t>
                      </a:r>
                      <a:r>
                        <a:rPr lang="en-US" baseline="0" dirty="0" err="1" smtClean="0">
                          <a:solidFill>
                            <a:schemeClr val="tx1"/>
                          </a:solidFill>
                        </a:rPr>
                        <a:t>sesuai</a:t>
                      </a:r>
                      <a:r>
                        <a:rPr lang="en-US" baseline="0" dirty="0" smtClean="0">
                          <a:solidFill>
                            <a:schemeClr val="tx1"/>
                          </a:solidFill>
                        </a:rPr>
                        <a:t> </a:t>
                      </a:r>
                      <a:r>
                        <a:rPr lang="en-US" baseline="0" dirty="0" err="1" smtClean="0">
                          <a:solidFill>
                            <a:schemeClr val="tx1"/>
                          </a:solidFill>
                        </a:rPr>
                        <a:t>dengan</a:t>
                      </a:r>
                      <a:r>
                        <a:rPr lang="en-US" baseline="0" dirty="0" smtClean="0">
                          <a:solidFill>
                            <a:schemeClr val="tx1"/>
                          </a:solidFill>
                        </a:rPr>
                        <a:t> design yang </a:t>
                      </a:r>
                      <a:r>
                        <a:rPr lang="en-US" baseline="0" dirty="0" err="1" smtClean="0">
                          <a:solidFill>
                            <a:schemeClr val="tx1"/>
                          </a:solidFill>
                        </a:rPr>
                        <a:t>ditetapkan</a:t>
                      </a:r>
                      <a:endParaRPr lang="en-US" dirty="0">
                        <a:solidFill>
                          <a:schemeClr val="tx1"/>
                        </a:solidFill>
                      </a:endParaRPr>
                    </a:p>
                  </a:txBody>
                  <a:tcPr/>
                </a:tc>
              </a:tr>
            </a:tbl>
          </a:graphicData>
        </a:graphic>
      </p:graphicFrame>
    </p:spTree>
    <p:extLst>
      <p:ext uri="{BB962C8B-B14F-4D97-AF65-F5344CB8AC3E}">
        <p14:creationId xmlns:p14="http://schemas.microsoft.com/office/powerpoint/2010/main" val="3617714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2" y="1779662"/>
            <a:ext cx="7257900" cy="2529300"/>
          </a:xfrm>
        </p:spPr>
        <p:txBody>
          <a:bodyPr/>
          <a:lstStyle/>
          <a:p>
            <a:pPr algn="l"/>
            <a:r>
              <a:rPr lang="en-US" sz="1400" dirty="0">
                <a:latin typeface="Montserrat" charset="0"/>
              </a:rPr>
              <a:t>1. </a:t>
            </a:r>
            <a:r>
              <a:rPr lang="en-US" sz="1400" dirty="0" err="1" smtClean="0">
                <a:latin typeface="Montserrat" charset="0"/>
              </a:rPr>
              <a:t>Terlaksana</a:t>
            </a:r>
            <a:r>
              <a:rPr lang="en-US" sz="1400" dirty="0" smtClean="0">
                <a:latin typeface="Montserrat" charset="0"/>
              </a:rPr>
              <a:t> </a:t>
            </a:r>
            <a:r>
              <a:rPr lang="en-US" sz="1400" dirty="0" err="1">
                <a:latin typeface="Montserrat" charset="0"/>
              </a:rPr>
              <a:t>dengan</a:t>
            </a:r>
            <a:r>
              <a:rPr lang="en-US" sz="1400" dirty="0">
                <a:latin typeface="Montserrat" charset="0"/>
              </a:rPr>
              <a:t> </a:t>
            </a:r>
            <a:r>
              <a:rPr lang="en-US" sz="1400" dirty="0" err="1">
                <a:latin typeface="Montserrat" charset="0"/>
              </a:rPr>
              <a:t>baik</a:t>
            </a:r>
            <a:r>
              <a:rPr lang="en-US" sz="1400" dirty="0">
                <a:latin typeface="Montserrat" charset="0"/>
              </a:rPr>
              <a:t> </a:t>
            </a:r>
            <a:r>
              <a:rPr lang="en-US" sz="1400" dirty="0" err="1">
                <a:latin typeface="Montserrat" charset="0"/>
              </a:rPr>
              <a:t>dengan</a:t>
            </a:r>
            <a:r>
              <a:rPr lang="en-US" sz="1400" dirty="0">
                <a:latin typeface="Montserrat" charset="0"/>
              </a:rPr>
              <a:t> </a:t>
            </a:r>
            <a:r>
              <a:rPr lang="en-US" sz="1400" dirty="0" err="1">
                <a:latin typeface="Montserrat" charset="0"/>
              </a:rPr>
              <a:t>mengimplementasikan</a:t>
            </a:r>
            <a:r>
              <a:rPr lang="en-US" sz="1400" dirty="0">
                <a:latin typeface="Montserrat" charset="0"/>
              </a:rPr>
              <a:t> </a:t>
            </a:r>
            <a:r>
              <a:rPr lang="en-US" sz="1400" dirty="0" err="1">
                <a:latin typeface="Montserrat" charset="0"/>
              </a:rPr>
              <a:t>ilmu</a:t>
            </a:r>
            <a:r>
              <a:rPr lang="en-US" sz="1400" dirty="0">
                <a:latin typeface="Montserrat" charset="0"/>
              </a:rPr>
              <a:t> yang </a:t>
            </a:r>
            <a:r>
              <a:rPr lang="en-US" sz="1400" dirty="0" err="1">
                <a:latin typeface="Montserrat" charset="0"/>
              </a:rPr>
              <a:t>telah</a:t>
            </a:r>
            <a:r>
              <a:rPr lang="en-US" sz="1400" dirty="0">
                <a:latin typeface="Montserrat" charset="0"/>
              </a:rPr>
              <a:t> </a:t>
            </a:r>
            <a:r>
              <a:rPr lang="en-US" sz="1400" dirty="0" err="1" smtClean="0">
                <a:latin typeface="Montserrat" charset="0"/>
              </a:rPr>
              <a:t>diberikan</a:t>
            </a:r>
            <a:r>
              <a:rPr lang="en-US" sz="1400" dirty="0" smtClean="0">
                <a:latin typeface="Montserrat" charset="0"/>
              </a:rPr>
              <a:t/>
            </a:r>
            <a:br>
              <a:rPr lang="en-US" sz="1400" dirty="0" smtClean="0">
                <a:latin typeface="Montserrat" charset="0"/>
              </a:rPr>
            </a:br>
            <a:r>
              <a:rPr lang="en-US" sz="1400" dirty="0" smtClean="0">
                <a:latin typeface="Montserrat" charset="0"/>
              </a:rPr>
              <a:t>2</a:t>
            </a:r>
            <a:r>
              <a:rPr lang="en-US" sz="1400" dirty="0">
                <a:latin typeface="Montserrat" charset="0"/>
              </a:rPr>
              <a:t>. </a:t>
            </a:r>
            <a:r>
              <a:rPr lang="en-US" sz="1400" dirty="0" err="1" smtClean="0">
                <a:latin typeface="Montserrat" charset="0"/>
              </a:rPr>
              <a:t>Proyek</a:t>
            </a:r>
            <a:r>
              <a:rPr lang="en-US" sz="1400" dirty="0" smtClean="0">
                <a:latin typeface="Montserrat" charset="0"/>
              </a:rPr>
              <a:t> </a:t>
            </a:r>
            <a:r>
              <a:rPr lang="en-US" sz="1400" dirty="0" err="1">
                <a:latin typeface="Montserrat" charset="0"/>
              </a:rPr>
              <a:t>ini</a:t>
            </a:r>
            <a:r>
              <a:rPr lang="en-US" sz="1400" dirty="0">
                <a:latin typeface="Montserrat" charset="0"/>
              </a:rPr>
              <a:t> </a:t>
            </a:r>
            <a:r>
              <a:rPr lang="en-US" sz="1400" dirty="0" err="1">
                <a:latin typeface="Montserrat" charset="0"/>
              </a:rPr>
              <a:t>sejalan</a:t>
            </a:r>
            <a:r>
              <a:rPr lang="en-US" sz="1400" dirty="0">
                <a:latin typeface="Montserrat" charset="0"/>
              </a:rPr>
              <a:t> </a:t>
            </a:r>
            <a:r>
              <a:rPr lang="en-US" sz="1400" dirty="0" err="1">
                <a:latin typeface="Montserrat" charset="0"/>
              </a:rPr>
              <a:t>dengan</a:t>
            </a:r>
            <a:r>
              <a:rPr lang="en-US" sz="1400" dirty="0">
                <a:latin typeface="Montserrat" charset="0"/>
              </a:rPr>
              <a:t> </a:t>
            </a:r>
            <a:r>
              <a:rPr lang="en-US" sz="1400" dirty="0" err="1">
                <a:latin typeface="Montserrat" charset="0"/>
              </a:rPr>
              <a:t>visi</a:t>
            </a:r>
            <a:r>
              <a:rPr lang="en-US" sz="1400" dirty="0">
                <a:latin typeface="Montserrat" charset="0"/>
              </a:rPr>
              <a:t> </a:t>
            </a:r>
            <a:r>
              <a:rPr lang="en-US" sz="1400" dirty="0" err="1">
                <a:latin typeface="Montserrat" charset="0"/>
              </a:rPr>
              <a:t>misi</a:t>
            </a:r>
            <a:r>
              <a:rPr lang="en-US" sz="1400" dirty="0">
                <a:latin typeface="Montserrat" charset="0"/>
              </a:rPr>
              <a:t> </a:t>
            </a:r>
            <a:r>
              <a:rPr lang="en-US" sz="1400" dirty="0" err="1">
                <a:latin typeface="Montserrat" charset="0"/>
              </a:rPr>
              <a:t>pada</a:t>
            </a:r>
            <a:r>
              <a:rPr lang="en-US" sz="1400" dirty="0">
                <a:latin typeface="Montserrat" charset="0"/>
              </a:rPr>
              <a:t> Orbit Future </a:t>
            </a:r>
            <a:r>
              <a:rPr lang="en-US" sz="1400" dirty="0" smtClean="0">
                <a:latin typeface="Montserrat" charset="0"/>
              </a:rPr>
              <a:t>Academy</a:t>
            </a:r>
            <a:br>
              <a:rPr lang="en-US" sz="1400" dirty="0" smtClean="0">
                <a:latin typeface="Montserrat" charset="0"/>
              </a:rPr>
            </a:br>
            <a:r>
              <a:rPr lang="en-US" sz="1400" dirty="0" smtClean="0">
                <a:latin typeface="Montserrat" charset="0"/>
              </a:rPr>
              <a:t>3</a:t>
            </a:r>
            <a:r>
              <a:rPr lang="en-US" sz="1400" dirty="0">
                <a:latin typeface="Montserrat" charset="0"/>
              </a:rPr>
              <a:t>. Orbit Future Academy </a:t>
            </a:r>
            <a:r>
              <a:rPr lang="en-US" sz="1400" dirty="0" err="1">
                <a:latin typeface="Montserrat" charset="0"/>
              </a:rPr>
              <a:t>mampu</a:t>
            </a:r>
            <a:r>
              <a:rPr lang="en-US" sz="1400" dirty="0">
                <a:latin typeface="Montserrat" charset="0"/>
              </a:rPr>
              <a:t> </a:t>
            </a:r>
            <a:r>
              <a:rPr lang="en-US" sz="1400" dirty="0" err="1">
                <a:latin typeface="Montserrat" charset="0"/>
              </a:rPr>
              <a:t>memberikan</a:t>
            </a:r>
            <a:r>
              <a:rPr lang="en-US" sz="1400" dirty="0">
                <a:latin typeface="Montserrat" charset="0"/>
              </a:rPr>
              <a:t> </a:t>
            </a:r>
            <a:r>
              <a:rPr lang="en-US" sz="1400" dirty="0" err="1">
                <a:latin typeface="Montserrat" charset="0"/>
              </a:rPr>
              <a:t>inovasi</a:t>
            </a:r>
            <a:r>
              <a:rPr lang="en-US" sz="1400" dirty="0">
                <a:latin typeface="Montserrat" charset="0"/>
              </a:rPr>
              <a:t> Artificial Intelligence </a:t>
            </a:r>
            <a:r>
              <a:rPr lang="en-US" sz="1400" dirty="0" err="1">
                <a:latin typeface="Montserrat" charset="0"/>
              </a:rPr>
              <a:t>dalam</a:t>
            </a:r>
            <a:r>
              <a:rPr lang="en-US" sz="1400" dirty="0">
                <a:latin typeface="Montserrat" charset="0"/>
              </a:rPr>
              <a:t> </a:t>
            </a:r>
            <a:r>
              <a:rPr lang="en-US" sz="1400" dirty="0" err="1">
                <a:latin typeface="Montserrat" charset="0"/>
              </a:rPr>
              <a:t>kehidupan</a:t>
            </a:r>
            <a:r>
              <a:rPr lang="en-US" sz="1400" dirty="0">
                <a:latin typeface="Montserrat" charset="0"/>
              </a:rPr>
              <a:t> </a:t>
            </a:r>
            <a:r>
              <a:rPr lang="en-US" sz="1400" dirty="0" err="1">
                <a:latin typeface="Montserrat" charset="0"/>
              </a:rPr>
              <a:t>bermasyarakat</a:t>
            </a:r>
            <a:r>
              <a:rPr lang="en-US" sz="1400" dirty="0">
                <a:latin typeface="Montserrat" charset="0"/>
              </a:rPr>
              <a:t> </a:t>
            </a:r>
            <a:r>
              <a:rPr lang="en-US" sz="1400" dirty="0" err="1">
                <a:latin typeface="Montserrat" charset="0"/>
              </a:rPr>
              <a:t>serta</a:t>
            </a:r>
            <a:r>
              <a:rPr lang="en-US" sz="1400" dirty="0">
                <a:latin typeface="Montserrat" charset="0"/>
              </a:rPr>
              <a:t> </a:t>
            </a:r>
            <a:r>
              <a:rPr lang="en-US" sz="1400" dirty="0" err="1">
                <a:latin typeface="Montserrat" charset="0"/>
              </a:rPr>
              <a:t>terapat</a:t>
            </a:r>
            <a:r>
              <a:rPr lang="en-US" sz="1400" dirty="0">
                <a:latin typeface="Montserrat" charset="0"/>
              </a:rPr>
              <a:t> </a:t>
            </a:r>
            <a:r>
              <a:rPr lang="en-US" sz="1400" dirty="0" err="1">
                <a:latin typeface="Montserrat" charset="0"/>
              </a:rPr>
              <a:t>materi</a:t>
            </a:r>
            <a:r>
              <a:rPr lang="en-US" sz="1400" dirty="0">
                <a:latin typeface="Montserrat" charset="0"/>
              </a:rPr>
              <a:t> </a:t>
            </a:r>
            <a:r>
              <a:rPr lang="en-US" sz="1400" dirty="0" err="1">
                <a:latin typeface="Montserrat" charset="0"/>
              </a:rPr>
              <a:t>menarik</a:t>
            </a:r>
            <a:r>
              <a:rPr lang="en-US" sz="1400" dirty="0">
                <a:latin typeface="Montserrat" charset="0"/>
              </a:rPr>
              <a:t> yang </a:t>
            </a:r>
            <a:r>
              <a:rPr lang="en-US" sz="1400" dirty="0" err="1" smtClean="0">
                <a:latin typeface="Montserrat" charset="0"/>
              </a:rPr>
              <a:t>diberikan</a:t>
            </a:r>
            <a:r>
              <a:rPr lang="en-US" sz="1400" dirty="0" smtClean="0">
                <a:latin typeface="Montserrat" charset="0"/>
              </a:rPr>
              <a:t/>
            </a:r>
            <a:br>
              <a:rPr lang="en-US" sz="1400" dirty="0" smtClean="0">
                <a:latin typeface="Montserrat" charset="0"/>
              </a:rPr>
            </a:br>
            <a:r>
              <a:rPr lang="en-US" sz="1400" dirty="0" smtClean="0">
                <a:latin typeface="Montserrat" charset="0"/>
              </a:rPr>
              <a:t>4</a:t>
            </a:r>
            <a:r>
              <a:rPr lang="en-US" sz="1400" dirty="0">
                <a:latin typeface="Montserrat" charset="0"/>
              </a:rPr>
              <a:t>. </a:t>
            </a:r>
            <a:r>
              <a:rPr lang="en-US" sz="1400" dirty="0" err="1">
                <a:latin typeface="Montserrat" charset="0"/>
              </a:rPr>
              <a:t>Pada</a:t>
            </a:r>
            <a:r>
              <a:rPr lang="en-US" sz="1400" dirty="0">
                <a:latin typeface="Montserrat" charset="0"/>
              </a:rPr>
              <a:t> program </a:t>
            </a:r>
            <a:r>
              <a:rPr lang="en-US" sz="1400" dirty="0" err="1">
                <a:latin typeface="Montserrat" charset="0"/>
              </a:rPr>
              <a:t>ini</a:t>
            </a:r>
            <a:r>
              <a:rPr lang="en-US" sz="1400" dirty="0">
                <a:latin typeface="Montserrat" charset="0"/>
              </a:rPr>
              <a:t> </a:t>
            </a:r>
            <a:r>
              <a:rPr lang="en-US" sz="1400" dirty="0" err="1">
                <a:latin typeface="Montserrat" charset="0"/>
              </a:rPr>
              <a:t>terdapat</a:t>
            </a:r>
            <a:r>
              <a:rPr lang="en-US" sz="1400" dirty="0">
                <a:latin typeface="Montserrat" charset="0"/>
              </a:rPr>
              <a:t> 3 (</a:t>
            </a:r>
            <a:r>
              <a:rPr lang="en-US" sz="1400" dirty="0" err="1">
                <a:latin typeface="Montserrat" charset="0"/>
              </a:rPr>
              <a:t>tiga</a:t>
            </a:r>
            <a:r>
              <a:rPr lang="en-US" sz="1400" dirty="0">
                <a:latin typeface="Montserrat" charset="0"/>
              </a:rPr>
              <a:t>) </a:t>
            </a:r>
            <a:r>
              <a:rPr lang="en-US" sz="1400" dirty="0" err="1">
                <a:latin typeface="Montserrat" charset="0"/>
              </a:rPr>
              <a:t>fitur</a:t>
            </a:r>
            <a:r>
              <a:rPr lang="en-US" sz="1400" dirty="0">
                <a:latin typeface="Montserrat" charset="0"/>
              </a:rPr>
              <a:t> yang </a:t>
            </a:r>
            <a:r>
              <a:rPr lang="en-US" sz="1400" dirty="0" err="1">
                <a:latin typeface="Montserrat" charset="0"/>
              </a:rPr>
              <a:t>dapat</a:t>
            </a:r>
            <a:r>
              <a:rPr lang="en-US" sz="1400" dirty="0">
                <a:latin typeface="Montserrat" charset="0"/>
              </a:rPr>
              <a:t> </a:t>
            </a:r>
            <a:r>
              <a:rPr lang="en-US" sz="1400" dirty="0" err="1">
                <a:latin typeface="Montserrat" charset="0"/>
              </a:rPr>
              <a:t>digunakan</a:t>
            </a:r>
            <a:r>
              <a:rPr lang="en-US" sz="1400" dirty="0">
                <a:latin typeface="Montserrat" charset="0"/>
              </a:rPr>
              <a:t> </a:t>
            </a:r>
            <a:r>
              <a:rPr lang="en-US" sz="1400" dirty="0" err="1">
                <a:latin typeface="Montserrat" charset="0"/>
              </a:rPr>
              <a:t>oleh</a:t>
            </a:r>
            <a:r>
              <a:rPr lang="en-US" sz="1400" dirty="0">
                <a:latin typeface="Montserrat" charset="0"/>
              </a:rPr>
              <a:t> </a:t>
            </a:r>
            <a:r>
              <a:rPr lang="en-US" sz="1400" dirty="0" err="1">
                <a:latin typeface="Montserrat" charset="0"/>
              </a:rPr>
              <a:t>pengguna</a:t>
            </a:r>
            <a:r>
              <a:rPr lang="en-US" sz="1400" dirty="0">
                <a:latin typeface="Montserrat" charset="0"/>
              </a:rPr>
              <a:t>, </a:t>
            </a:r>
            <a:r>
              <a:rPr lang="en-US" sz="1400" dirty="0" err="1">
                <a:latin typeface="Montserrat" charset="0"/>
              </a:rPr>
              <a:t>yaitu</a:t>
            </a:r>
            <a:r>
              <a:rPr lang="en-US" sz="1400" dirty="0">
                <a:latin typeface="Montserrat" charset="0"/>
              </a:rPr>
              <a:t> </a:t>
            </a:r>
            <a:r>
              <a:rPr lang="en-US" sz="1400" dirty="0" smtClean="0">
                <a:latin typeface="Montserrat" charset="0"/>
              </a:rPr>
              <a:t>:</a:t>
            </a:r>
            <a:br>
              <a:rPr lang="en-US" sz="1400" dirty="0" smtClean="0">
                <a:latin typeface="Montserrat" charset="0"/>
              </a:rPr>
            </a:br>
            <a:r>
              <a:rPr lang="en-US" sz="1400" dirty="0" smtClean="0">
                <a:latin typeface="Montserrat" charset="0"/>
              </a:rPr>
              <a:t>- </a:t>
            </a:r>
            <a:r>
              <a:rPr lang="en-US" sz="1400" dirty="0" err="1">
                <a:latin typeface="Montserrat" charset="0"/>
              </a:rPr>
              <a:t>B</a:t>
            </a:r>
            <a:r>
              <a:rPr lang="en-US" sz="1400" dirty="0" err="1" smtClean="0">
                <a:latin typeface="Montserrat" charset="0"/>
              </a:rPr>
              <a:t>eranda</a:t>
            </a:r>
            <a:r>
              <a:rPr lang="en-US" sz="1400" dirty="0" smtClean="0">
                <a:latin typeface="Montserrat" charset="0"/>
              </a:rPr>
              <a:t/>
            </a:r>
            <a:br>
              <a:rPr lang="en-US" sz="1400" dirty="0" smtClean="0">
                <a:latin typeface="Montserrat" charset="0"/>
              </a:rPr>
            </a:br>
            <a:r>
              <a:rPr lang="en-US" sz="1400" dirty="0" smtClean="0">
                <a:latin typeface="Montserrat" charset="0"/>
              </a:rPr>
              <a:t>- </a:t>
            </a:r>
            <a:r>
              <a:rPr lang="en-US" sz="1400" dirty="0" err="1">
                <a:latin typeface="Montserrat" charset="0"/>
              </a:rPr>
              <a:t>K</a:t>
            </a:r>
            <a:r>
              <a:rPr lang="en-US" sz="1400" dirty="0" err="1" smtClean="0">
                <a:latin typeface="Montserrat" charset="0"/>
              </a:rPr>
              <a:t>amera</a:t>
            </a:r>
            <a:r>
              <a:rPr lang="en-US" sz="1400" dirty="0" smtClean="0">
                <a:latin typeface="Montserrat" charset="0"/>
              </a:rPr>
              <a:t/>
            </a:r>
            <a:br>
              <a:rPr lang="en-US" sz="1400" dirty="0" smtClean="0">
                <a:latin typeface="Montserrat" charset="0"/>
              </a:rPr>
            </a:br>
            <a:r>
              <a:rPr lang="en-US" sz="1400" dirty="0" smtClean="0">
                <a:latin typeface="Montserrat" charset="0"/>
              </a:rPr>
              <a:t>- </a:t>
            </a:r>
            <a:r>
              <a:rPr lang="en-US" sz="1400" dirty="0" err="1" smtClean="0">
                <a:latin typeface="Montserrat" charset="0"/>
              </a:rPr>
              <a:t>Tentang</a:t>
            </a:r>
            <a:r>
              <a:rPr lang="en-US" sz="1400" dirty="0" smtClean="0">
                <a:latin typeface="Montserrat" charset="0"/>
              </a:rPr>
              <a:t> </a:t>
            </a:r>
            <a:r>
              <a:rPr lang="en-US" sz="1400" dirty="0">
                <a:latin typeface="Montserrat" charset="0"/>
              </a:rPr>
              <a:t>kami</a:t>
            </a:r>
          </a:p>
        </p:txBody>
      </p:sp>
      <p:sp>
        <p:nvSpPr>
          <p:cNvPr id="3" name="Google Shape;2169;p61"/>
          <p:cNvSpPr txBox="1">
            <a:spLocks/>
          </p:cNvSpPr>
          <p:nvPr/>
        </p:nvSpPr>
        <p:spPr>
          <a:xfrm>
            <a:off x="713225" y="539500"/>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ontserrat Black"/>
              <a:buNone/>
              <a:defRPr sz="86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9pPr>
          </a:lstStyle>
          <a:p>
            <a:r>
              <a:rPr lang="en-US" sz="3200" dirty="0" err="1" smtClean="0"/>
              <a:t>Hasil</a:t>
            </a:r>
            <a:r>
              <a:rPr lang="en-US" sz="3200" dirty="0" smtClean="0"/>
              <a:t> </a:t>
            </a:r>
            <a:r>
              <a:rPr lang="en-US" sz="3200" dirty="0" err="1" smtClean="0"/>
              <a:t>Akhir</a:t>
            </a:r>
            <a:endParaRPr lang="en-US" sz="3200" dirty="0"/>
          </a:p>
        </p:txBody>
      </p:sp>
    </p:spTree>
    <p:extLst>
      <p:ext uri="{BB962C8B-B14F-4D97-AF65-F5344CB8AC3E}">
        <p14:creationId xmlns:p14="http://schemas.microsoft.com/office/powerpoint/2010/main" val="28217412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7704" y="699542"/>
            <a:ext cx="4466400" cy="572700"/>
          </a:xfrm>
        </p:spPr>
        <p:txBody>
          <a:bodyPr/>
          <a:lstStyle/>
          <a:p>
            <a:pPr algn="ctr"/>
            <a:r>
              <a:rPr lang="en-US" dirty="0" err="1" smtClean="0"/>
              <a:t>Kesimpulan</a:t>
            </a:r>
            <a:endParaRPr lang="en-US" dirty="0"/>
          </a:p>
        </p:txBody>
      </p:sp>
      <p:sp>
        <p:nvSpPr>
          <p:cNvPr id="3" name="Subtitle 2"/>
          <p:cNvSpPr>
            <a:spLocks noGrp="1"/>
          </p:cNvSpPr>
          <p:nvPr>
            <p:ph type="subTitle" idx="1"/>
          </p:nvPr>
        </p:nvSpPr>
        <p:spPr>
          <a:xfrm>
            <a:off x="467544" y="1779662"/>
            <a:ext cx="7776864" cy="1390200"/>
          </a:xfrm>
        </p:spPr>
        <p:txBody>
          <a:bodyPr/>
          <a:lstStyle/>
          <a:p>
            <a:pPr marL="139700" indent="0" algn="just">
              <a:buNone/>
            </a:pPr>
            <a:r>
              <a:rPr lang="en-US" dirty="0" err="1" smtClean="0"/>
              <a:t>Melakukan</a:t>
            </a:r>
            <a:r>
              <a:rPr lang="en-US" dirty="0" smtClean="0"/>
              <a:t> </a:t>
            </a:r>
            <a:r>
              <a:rPr lang="en-US" dirty="0" err="1"/>
              <a:t>pembelajaran</a:t>
            </a:r>
            <a:r>
              <a:rPr lang="en-US" dirty="0"/>
              <a:t> di  Orbit Future Academy </a:t>
            </a:r>
            <a:r>
              <a:rPr lang="en-US" dirty="0" err="1"/>
              <a:t>mengenai</a:t>
            </a:r>
            <a:r>
              <a:rPr lang="en-US" dirty="0"/>
              <a:t> Artificial Intelligence </a:t>
            </a:r>
            <a:r>
              <a:rPr lang="en-US" dirty="0" err="1"/>
              <a:t>sangat</a:t>
            </a:r>
            <a:r>
              <a:rPr lang="en-US" dirty="0"/>
              <a:t> </a:t>
            </a:r>
            <a:r>
              <a:rPr lang="en-US" dirty="0" err="1"/>
              <a:t>dibutuhkan</a:t>
            </a:r>
            <a:r>
              <a:rPr lang="en-US" dirty="0"/>
              <a:t> </a:t>
            </a:r>
            <a:r>
              <a:rPr lang="en-US" dirty="0" err="1"/>
              <a:t>untuk</a:t>
            </a:r>
            <a:r>
              <a:rPr lang="en-US" dirty="0"/>
              <a:t> </a:t>
            </a:r>
            <a:r>
              <a:rPr lang="en-US" dirty="0" err="1"/>
              <a:t>memudahkan</a:t>
            </a:r>
            <a:r>
              <a:rPr lang="en-US" dirty="0"/>
              <a:t> </a:t>
            </a:r>
            <a:r>
              <a:rPr lang="en-US" dirty="0" err="1"/>
              <a:t>manusia</a:t>
            </a:r>
            <a:r>
              <a:rPr lang="en-US" dirty="0"/>
              <a:t> </a:t>
            </a:r>
            <a:r>
              <a:rPr lang="en-US" dirty="0" err="1"/>
              <a:t>dalam</a:t>
            </a:r>
            <a:r>
              <a:rPr lang="en-US" dirty="0"/>
              <a:t> </a:t>
            </a:r>
            <a:r>
              <a:rPr lang="en-US" dirty="0" err="1"/>
              <a:t>kegiatan</a:t>
            </a:r>
            <a:r>
              <a:rPr lang="en-US" dirty="0"/>
              <a:t> </a:t>
            </a:r>
            <a:r>
              <a:rPr lang="en-US" dirty="0" err="1"/>
              <a:t>salah</a:t>
            </a:r>
            <a:r>
              <a:rPr lang="en-US" dirty="0"/>
              <a:t> </a:t>
            </a:r>
            <a:r>
              <a:rPr lang="en-US" dirty="0" err="1"/>
              <a:t>satunya</a:t>
            </a:r>
            <a:r>
              <a:rPr lang="en-US" dirty="0"/>
              <a:t> di </a:t>
            </a:r>
            <a:r>
              <a:rPr lang="en-US" dirty="0" err="1"/>
              <a:t>bidang</a:t>
            </a:r>
            <a:r>
              <a:rPr lang="en-US" dirty="0"/>
              <a:t> </a:t>
            </a:r>
            <a:r>
              <a:rPr lang="en-US" dirty="0" err="1"/>
              <a:t>bisnis</a:t>
            </a:r>
            <a:r>
              <a:rPr lang="en-US" dirty="0"/>
              <a:t>. Tim kami </a:t>
            </a:r>
            <a:r>
              <a:rPr lang="en-US" dirty="0" err="1"/>
              <a:t>mampu</a:t>
            </a:r>
            <a:r>
              <a:rPr lang="en-US" dirty="0"/>
              <a:t> </a:t>
            </a:r>
            <a:r>
              <a:rPr lang="en-US" dirty="0" err="1"/>
              <a:t>mengimplementasikan</a:t>
            </a:r>
            <a:r>
              <a:rPr lang="en-US" dirty="0"/>
              <a:t> </a:t>
            </a:r>
            <a:r>
              <a:rPr lang="en-US" dirty="0" err="1"/>
              <a:t>projek</a:t>
            </a:r>
            <a:r>
              <a:rPr lang="en-US" dirty="0"/>
              <a:t> </a:t>
            </a:r>
            <a:r>
              <a:rPr lang="en-US" dirty="0" err="1"/>
              <a:t>akhir</a:t>
            </a:r>
            <a:r>
              <a:rPr lang="en-US" dirty="0"/>
              <a:t> kami </a:t>
            </a:r>
            <a:r>
              <a:rPr lang="en-US" dirty="0" err="1"/>
              <a:t>berbasis</a:t>
            </a:r>
            <a:r>
              <a:rPr lang="en-US" dirty="0"/>
              <a:t> </a:t>
            </a:r>
            <a:r>
              <a:rPr lang="en-US" dirty="0" err="1"/>
              <a:t>aplikasi</a:t>
            </a:r>
            <a:r>
              <a:rPr lang="en-US" dirty="0"/>
              <a:t> web yang </a:t>
            </a:r>
            <a:r>
              <a:rPr lang="en-US" dirty="0" err="1"/>
              <a:t>sudah</a:t>
            </a:r>
            <a:r>
              <a:rPr lang="en-US" dirty="0"/>
              <a:t> </a:t>
            </a:r>
            <a:r>
              <a:rPr lang="en-US" dirty="0" err="1"/>
              <a:t>dikembangkan</a:t>
            </a:r>
            <a:r>
              <a:rPr lang="en-US" dirty="0"/>
              <a:t>.</a:t>
            </a:r>
          </a:p>
        </p:txBody>
      </p:sp>
    </p:spTree>
    <p:extLst>
      <p:ext uri="{BB962C8B-B14F-4D97-AF65-F5344CB8AC3E}">
        <p14:creationId xmlns:p14="http://schemas.microsoft.com/office/powerpoint/2010/main" val="40469396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265;p63"/>
          <p:cNvSpPr txBox="1">
            <a:spLocks/>
          </p:cNvSpPr>
          <p:nvPr/>
        </p:nvSpPr>
        <p:spPr>
          <a:xfrm>
            <a:off x="2362376" y="1419622"/>
            <a:ext cx="4448100" cy="1058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6600" dirty="0" smtClean="0">
                <a:solidFill>
                  <a:schemeClr val="tx1"/>
                </a:solidFill>
                <a:latin typeface="Montserrat Black" charset="0"/>
              </a:rPr>
              <a:t>THANK YOU!</a:t>
            </a:r>
            <a:endParaRPr lang="en-US" sz="6600" dirty="0">
              <a:solidFill>
                <a:schemeClr val="tx1"/>
              </a:solidFill>
              <a:latin typeface="Montserrat Black" charset="0"/>
            </a:endParaRPr>
          </a:p>
        </p:txBody>
      </p:sp>
    </p:spTree>
    <p:extLst>
      <p:ext uri="{BB962C8B-B14F-4D97-AF65-F5344CB8AC3E}">
        <p14:creationId xmlns:p14="http://schemas.microsoft.com/office/powerpoint/2010/main" val="528721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1840" y="3435846"/>
            <a:ext cx="3528392" cy="364434"/>
          </a:xfrm>
        </p:spPr>
        <p:txBody>
          <a:bodyPr/>
          <a:lstStyle/>
          <a:p>
            <a:r>
              <a:rPr lang="en-US" sz="2000" dirty="0" smtClean="0"/>
              <a:t>LOADING…</a:t>
            </a:r>
            <a:endParaRPr lang="en-US" sz="2000" dirty="0"/>
          </a:p>
        </p:txBody>
      </p:sp>
      <p:sp>
        <p:nvSpPr>
          <p:cNvPr id="5" name="Rounded Rectangle 4"/>
          <p:cNvSpPr/>
          <p:nvPr/>
        </p:nvSpPr>
        <p:spPr>
          <a:xfrm>
            <a:off x="3131840" y="3872288"/>
            <a:ext cx="3384376" cy="360040"/>
          </a:xfrm>
          <a:prstGeom prst="roundRect">
            <a:avLst>
              <a:gd name="adj" fmla="val 50000"/>
            </a:avLst>
          </a:prstGeom>
          <a:solidFill>
            <a:srgbClr val="27BBAD"/>
          </a:solidFill>
          <a:ln w="76200">
            <a:solidFill>
              <a:srgbClr val="004E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flipH="1">
            <a:off x="3203848" y="3908292"/>
            <a:ext cx="3240360" cy="288032"/>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1251;p35"/>
          <p:cNvSpPr txBox="1">
            <a:spLocks/>
          </p:cNvSpPr>
          <p:nvPr/>
        </p:nvSpPr>
        <p:spPr>
          <a:xfrm>
            <a:off x="2559628" y="4299942"/>
            <a:ext cx="4528800" cy="36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Light"/>
              <a:buChar char="◆"/>
              <a:defRPr sz="14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9pPr>
          </a:lstStyle>
          <a:p>
            <a:pPr marL="0" indent="0" algn="ctr">
              <a:buFont typeface="Montserrat Light"/>
              <a:buNone/>
            </a:pPr>
            <a:r>
              <a:rPr lang="en-US" dirty="0" smtClean="0">
                <a:latin typeface="Montserrat" charset="0"/>
              </a:rPr>
              <a:t>Let’s start for </a:t>
            </a:r>
            <a:r>
              <a:rPr lang="en-US" dirty="0" err="1" smtClean="0">
                <a:latin typeface="Montserrat" charset="0"/>
              </a:rPr>
              <a:t>presentasion</a:t>
            </a:r>
            <a:r>
              <a:rPr lang="en-US" dirty="0" smtClean="0">
                <a:latin typeface="Montserrat" charset="0"/>
              </a:rPr>
              <a:t>!</a:t>
            </a:r>
          </a:p>
        </p:txBody>
      </p:sp>
    </p:spTree>
    <p:extLst>
      <p:ext uri="{BB962C8B-B14F-4D97-AF65-F5344CB8AC3E}">
        <p14:creationId xmlns:p14="http://schemas.microsoft.com/office/powerpoint/2010/main" val="546375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1275" name="Google Shape;1275;p3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smtClean="0"/>
              <a:t>Latar</a:t>
            </a:r>
            <a:r>
              <a:rPr lang="en-US" dirty="0" smtClean="0"/>
              <a:t> </a:t>
            </a:r>
            <a:r>
              <a:rPr lang="en-US" dirty="0" err="1" smtClean="0"/>
              <a:t>Belakang</a:t>
            </a:r>
            <a:endParaRPr dirty="0"/>
          </a:p>
        </p:txBody>
      </p:sp>
      <p:grpSp>
        <p:nvGrpSpPr>
          <p:cNvPr id="1291" name="Google Shape;1291;p37"/>
          <p:cNvGrpSpPr/>
          <p:nvPr/>
        </p:nvGrpSpPr>
        <p:grpSpPr>
          <a:xfrm>
            <a:off x="7429225" y="1024425"/>
            <a:ext cx="76825" cy="76800"/>
            <a:chOff x="3104875" y="1099400"/>
            <a:chExt cx="76825" cy="76800"/>
          </a:xfrm>
        </p:grpSpPr>
        <p:sp>
          <p:nvSpPr>
            <p:cNvPr id="1292" name="Google Shape;1292;p3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37"/>
          <p:cNvGrpSpPr/>
          <p:nvPr/>
        </p:nvGrpSpPr>
        <p:grpSpPr>
          <a:xfrm>
            <a:off x="1469800" y="605875"/>
            <a:ext cx="76825" cy="76800"/>
            <a:chOff x="3104875" y="1099400"/>
            <a:chExt cx="76825" cy="76800"/>
          </a:xfrm>
        </p:grpSpPr>
        <p:sp>
          <p:nvSpPr>
            <p:cNvPr id="1295" name="Google Shape;1295;p3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97" name="Google Shape;1297;p37"/>
          <p:cNvPicPr preferRelativeResize="0"/>
          <p:nvPr/>
        </p:nvPicPr>
        <p:blipFill rotWithShape="1">
          <a:blip r:embed="rId3">
            <a:alphaModFix/>
          </a:blip>
          <a:srcRect l="18647" t="7960" r="8852" b="8336"/>
          <a:stretch/>
        </p:blipFill>
        <p:spPr>
          <a:xfrm rot="-9296825">
            <a:off x="7261373" y="109212"/>
            <a:ext cx="1647828" cy="1070150"/>
          </a:xfrm>
          <a:prstGeom prst="rect">
            <a:avLst/>
          </a:prstGeom>
          <a:noFill/>
          <a:ln>
            <a:noFill/>
          </a:ln>
        </p:spPr>
      </p:pic>
      <p:sp>
        <p:nvSpPr>
          <p:cNvPr id="13" name="Subtitle 12"/>
          <p:cNvSpPr>
            <a:spLocks noGrp="1"/>
          </p:cNvSpPr>
          <p:nvPr>
            <p:ph type="subTitle" idx="1"/>
          </p:nvPr>
        </p:nvSpPr>
        <p:spPr>
          <a:xfrm>
            <a:off x="-1836" y="1275606"/>
            <a:ext cx="8856984" cy="3600400"/>
          </a:xfrm>
        </p:spPr>
        <p:txBody>
          <a:bodyPr/>
          <a:lstStyle/>
          <a:p>
            <a:pPr algn="just"/>
            <a:r>
              <a:rPr lang="en-US" dirty="0" smtClean="0"/>
              <a:t>	</a:t>
            </a:r>
            <a:r>
              <a:rPr lang="en-US" dirty="0" err="1" smtClean="0"/>
              <a:t>Dalam</a:t>
            </a:r>
            <a:r>
              <a:rPr lang="en-US" dirty="0" smtClean="0"/>
              <a:t> </a:t>
            </a:r>
            <a:r>
              <a:rPr lang="en-US" dirty="0" err="1"/>
              <a:t>kasus</a:t>
            </a:r>
            <a:r>
              <a:rPr lang="en-US" dirty="0"/>
              <a:t> </a:t>
            </a:r>
            <a:r>
              <a:rPr lang="en-US" dirty="0" err="1"/>
              <a:t>tahun</a:t>
            </a:r>
            <a:r>
              <a:rPr lang="en-US" dirty="0"/>
              <a:t> 2019 </a:t>
            </a:r>
            <a:r>
              <a:rPr lang="en-US" dirty="0" err="1"/>
              <a:t>terjadi</a:t>
            </a:r>
            <a:r>
              <a:rPr lang="en-US" dirty="0"/>
              <a:t> </a:t>
            </a:r>
            <a:r>
              <a:rPr lang="en-US" dirty="0" err="1"/>
              <a:t>peningkatan</a:t>
            </a:r>
            <a:r>
              <a:rPr lang="en-US" dirty="0"/>
              <a:t> </a:t>
            </a:r>
            <a:r>
              <a:rPr lang="en-US" dirty="0" err="1"/>
              <a:t>jumlah</a:t>
            </a:r>
            <a:r>
              <a:rPr lang="en-US" dirty="0"/>
              <a:t> </a:t>
            </a:r>
            <a:r>
              <a:rPr lang="en-US" dirty="0" err="1"/>
              <a:t>kendaraan</a:t>
            </a:r>
            <a:r>
              <a:rPr lang="en-US" dirty="0"/>
              <a:t> di Indonesia. </a:t>
            </a:r>
            <a:r>
              <a:rPr lang="en-US" dirty="0" err="1"/>
              <a:t>Banyaknya</a:t>
            </a:r>
            <a:r>
              <a:rPr lang="en-US" dirty="0"/>
              <a:t> </a:t>
            </a:r>
            <a:r>
              <a:rPr lang="en-US" dirty="0" err="1"/>
              <a:t>kendaraan</a:t>
            </a:r>
            <a:r>
              <a:rPr lang="en-US" dirty="0"/>
              <a:t> yang </a:t>
            </a:r>
            <a:r>
              <a:rPr lang="en-US" dirty="0" err="1"/>
              <a:t>berlalu</a:t>
            </a:r>
            <a:r>
              <a:rPr lang="en-US" dirty="0"/>
              <a:t> </a:t>
            </a:r>
            <a:r>
              <a:rPr lang="en-US" dirty="0" err="1"/>
              <a:t>lintas</a:t>
            </a:r>
            <a:r>
              <a:rPr lang="en-US" dirty="0"/>
              <a:t> </a:t>
            </a:r>
            <a:r>
              <a:rPr lang="en-US" dirty="0" err="1"/>
              <a:t>menyebabkan</a:t>
            </a:r>
            <a:r>
              <a:rPr lang="en-US" dirty="0"/>
              <a:t> </a:t>
            </a:r>
            <a:r>
              <a:rPr lang="en-US" dirty="0" err="1"/>
              <a:t>terjadinya</a:t>
            </a:r>
            <a:r>
              <a:rPr lang="en-US" dirty="0"/>
              <a:t> </a:t>
            </a:r>
            <a:r>
              <a:rPr lang="en-US" dirty="0" err="1"/>
              <a:t>kecelakaan</a:t>
            </a:r>
            <a:r>
              <a:rPr lang="en-US" dirty="0"/>
              <a:t>. </a:t>
            </a:r>
            <a:r>
              <a:rPr lang="en-US" dirty="0" err="1"/>
              <a:t>Departemen</a:t>
            </a:r>
            <a:r>
              <a:rPr lang="en-US" dirty="0"/>
              <a:t> </a:t>
            </a:r>
            <a:r>
              <a:rPr lang="en-US" dirty="0" err="1"/>
              <a:t>Kementerian</a:t>
            </a:r>
            <a:r>
              <a:rPr lang="en-US" dirty="0"/>
              <a:t> </a:t>
            </a:r>
            <a:r>
              <a:rPr lang="en-US" dirty="0" err="1"/>
              <a:t>Perhubungan</a:t>
            </a:r>
            <a:r>
              <a:rPr lang="en-US" dirty="0"/>
              <a:t> RI </a:t>
            </a:r>
            <a:r>
              <a:rPr lang="en-US" dirty="0" err="1"/>
              <a:t>menyatakan</a:t>
            </a:r>
            <a:r>
              <a:rPr lang="en-US" dirty="0"/>
              <a:t> </a:t>
            </a:r>
            <a:r>
              <a:rPr lang="en-US" dirty="0" err="1"/>
              <a:t>faktor-faktor</a:t>
            </a:r>
            <a:r>
              <a:rPr lang="en-US" dirty="0"/>
              <a:t> </a:t>
            </a:r>
            <a:r>
              <a:rPr lang="en-US" dirty="0" err="1"/>
              <a:t>penyebab</a:t>
            </a:r>
            <a:r>
              <a:rPr lang="en-US" dirty="0"/>
              <a:t> </a:t>
            </a:r>
            <a:r>
              <a:rPr lang="en-US" dirty="0" err="1"/>
              <a:t>kecelakaan</a:t>
            </a:r>
            <a:r>
              <a:rPr lang="en-US" dirty="0"/>
              <a:t> </a:t>
            </a:r>
            <a:r>
              <a:rPr lang="en-US" dirty="0" err="1"/>
              <a:t>adalah</a:t>
            </a:r>
            <a:r>
              <a:rPr lang="en-US" dirty="0"/>
              <a:t> 28% </a:t>
            </a:r>
            <a:r>
              <a:rPr lang="en-US" dirty="0" err="1"/>
              <a:t>disebabkan</a:t>
            </a:r>
            <a:r>
              <a:rPr lang="en-US" dirty="0"/>
              <a:t> </a:t>
            </a:r>
            <a:r>
              <a:rPr lang="en-US" dirty="0" err="1"/>
              <a:t>oleh</a:t>
            </a:r>
            <a:r>
              <a:rPr lang="en-US" dirty="0"/>
              <a:t> </a:t>
            </a:r>
            <a:r>
              <a:rPr lang="en-US" dirty="0" err="1"/>
              <a:t>faktor</a:t>
            </a:r>
            <a:r>
              <a:rPr lang="en-US" dirty="0"/>
              <a:t> </a:t>
            </a:r>
            <a:r>
              <a:rPr lang="en-US" dirty="0" err="1"/>
              <a:t>manusia</a:t>
            </a:r>
            <a:r>
              <a:rPr lang="en-US" dirty="0"/>
              <a:t>, 18% </a:t>
            </a:r>
            <a:r>
              <a:rPr lang="en-US" dirty="0" err="1"/>
              <a:t>disebabkan</a:t>
            </a:r>
            <a:r>
              <a:rPr lang="en-US" dirty="0"/>
              <a:t> </a:t>
            </a:r>
            <a:r>
              <a:rPr lang="en-US" dirty="0" err="1"/>
              <a:t>oleh</a:t>
            </a:r>
            <a:r>
              <a:rPr lang="en-US" dirty="0"/>
              <a:t> </a:t>
            </a:r>
            <a:r>
              <a:rPr lang="en-US" dirty="0" err="1"/>
              <a:t>faktor</a:t>
            </a:r>
            <a:r>
              <a:rPr lang="en-US" dirty="0"/>
              <a:t> </a:t>
            </a:r>
            <a:r>
              <a:rPr lang="en-US" dirty="0" err="1"/>
              <a:t>kendaraan</a:t>
            </a:r>
            <a:r>
              <a:rPr lang="en-US" dirty="0"/>
              <a:t>, 20% </a:t>
            </a:r>
            <a:r>
              <a:rPr lang="en-US" dirty="0" err="1"/>
              <a:t>disebabkan</a:t>
            </a:r>
            <a:r>
              <a:rPr lang="en-US" dirty="0"/>
              <a:t> </a:t>
            </a:r>
            <a:r>
              <a:rPr lang="en-US" dirty="0" err="1"/>
              <a:t>oleh</a:t>
            </a:r>
            <a:r>
              <a:rPr lang="en-US" dirty="0"/>
              <a:t> </a:t>
            </a:r>
            <a:r>
              <a:rPr lang="en-US" dirty="0" err="1"/>
              <a:t>faktor</a:t>
            </a:r>
            <a:r>
              <a:rPr lang="en-US" dirty="0"/>
              <a:t> </a:t>
            </a:r>
            <a:r>
              <a:rPr lang="en-US" dirty="0" err="1"/>
              <a:t>alam</a:t>
            </a:r>
            <a:r>
              <a:rPr lang="en-US" dirty="0"/>
              <a:t>, 15% </a:t>
            </a:r>
            <a:r>
              <a:rPr lang="en-US" dirty="0" err="1"/>
              <a:t>disebabkan</a:t>
            </a:r>
            <a:r>
              <a:rPr lang="en-US" dirty="0"/>
              <a:t> </a:t>
            </a:r>
            <a:r>
              <a:rPr lang="en-US" dirty="0" err="1"/>
              <a:t>oleh</a:t>
            </a:r>
            <a:r>
              <a:rPr lang="en-US" dirty="0"/>
              <a:t> </a:t>
            </a:r>
            <a:r>
              <a:rPr lang="en-US" dirty="0" err="1"/>
              <a:t>faktor</a:t>
            </a:r>
            <a:r>
              <a:rPr lang="en-US" dirty="0"/>
              <a:t> </a:t>
            </a:r>
            <a:r>
              <a:rPr lang="en-US" dirty="0" err="1"/>
              <a:t>jalan</a:t>
            </a:r>
            <a:r>
              <a:rPr lang="en-US" dirty="0"/>
              <a:t>. </a:t>
            </a:r>
            <a:r>
              <a:rPr lang="en-US" dirty="0" err="1"/>
              <a:t>Maka</a:t>
            </a:r>
            <a:r>
              <a:rPr lang="en-US" dirty="0"/>
              <a:t> </a:t>
            </a:r>
            <a:r>
              <a:rPr lang="en-US" dirty="0" err="1"/>
              <a:t>dalam</a:t>
            </a:r>
            <a:r>
              <a:rPr lang="en-US" dirty="0"/>
              <a:t> </a:t>
            </a:r>
            <a:r>
              <a:rPr lang="en-US" dirty="0" err="1"/>
              <a:t>hal</a:t>
            </a:r>
            <a:r>
              <a:rPr lang="en-US" dirty="0"/>
              <a:t> </a:t>
            </a:r>
            <a:r>
              <a:rPr lang="en-US" dirty="0" err="1"/>
              <a:t>ini</a:t>
            </a:r>
            <a:r>
              <a:rPr lang="en-US" dirty="0"/>
              <a:t> </a:t>
            </a:r>
            <a:r>
              <a:rPr lang="en-US" dirty="0" err="1"/>
              <a:t>pengemudi</a:t>
            </a:r>
            <a:r>
              <a:rPr lang="en-US" dirty="0"/>
              <a:t> </a:t>
            </a:r>
            <a:r>
              <a:rPr lang="en-US" dirty="0" err="1"/>
              <a:t>memiliki</a:t>
            </a:r>
            <a:r>
              <a:rPr lang="en-US" dirty="0"/>
              <a:t> </a:t>
            </a:r>
            <a:r>
              <a:rPr lang="en-US" dirty="0" err="1"/>
              <a:t>peranan</a:t>
            </a:r>
            <a:r>
              <a:rPr lang="en-US" dirty="0"/>
              <a:t> yang </a:t>
            </a:r>
            <a:r>
              <a:rPr lang="en-US" dirty="0" err="1"/>
              <a:t>sangat</a:t>
            </a:r>
            <a:r>
              <a:rPr lang="en-US" dirty="0"/>
              <a:t> </a:t>
            </a:r>
            <a:r>
              <a:rPr lang="en-US" dirty="0" err="1"/>
              <a:t>penting</a:t>
            </a:r>
            <a:r>
              <a:rPr lang="en-US" dirty="0"/>
              <a:t> </a:t>
            </a:r>
            <a:r>
              <a:rPr lang="en-US" dirty="0" err="1"/>
              <a:t>untuk</a:t>
            </a:r>
            <a:r>
              <a:rPr lang="en-US" dirty="0"/>
              <a:t> </a:t>
            </a:r>
            <a:r>
              <a:rPr lang="en-US" dirty="0" err="1"/>
              <a:t>mengendalikan</a:t>
            </a:r>
            <a:r>
              <a:rPr lang="en-US" dirty="0"/>
              <a:t> </a:t>
            </a:r>
            <a:r>
              <a:rPr lang="en-US" dirty="0" err="1"/>
              <a:t>aktivitas</a:t>
            </a:r>
            <a:r>
              <a:rPr lang="en-US" dirty="0"/>
              <a:t> </a:t>
            </a:r>
            <a:r>
              <a:rPr lang="en-US" dirty="0" err="1"/>
              <a:t>sarana</a:t>
            </a:r>
            <a:r>
              <a:rPr lang="en-US" dirty="0"/>
              <a:t> </a:t>
            </a:r>
            <a:r>
              <a:rPr lang="en-US" dirty="0" err="1"/>
              <a:t>transportasi</a:t>
            </a:r>
            <a:r>
              <a:rPr lang="en-US" dirty="0"/>
              <a:t>. </a:t>
            </a:r>
            <a:r>
              <a:rPr lang="en-US" dirty="0" err="1"/>
              <a:t>Berdasarkan</a:t>
            </a:r>
            <a:r>
              <a:rPr lang="en-US" dirty="0"/>
              <a:t> </a:t>
            </a:r>
            <a:r>
              <a:rPr lang="en-US" dirty="0" err="1"/>
              <a:t>persentase</a:t>
            </a:r>
            <a:r>
              <a:rPr lang="en-US" dirty="0"/>
              <a:t> 28% </a:t>
            </a:r>
            <a:r>
              <a:rPr lang="en-US" dirty="0" err="1"/>
              <a:t>disebabkan</a:t>
            </a:r>
            <a:r>
              <a:rPr lang="en-US" dirty="0"/>
              <a:t> </a:t>
            </a:r>
            <a:r>
              <a:rPr lang="en-US" dirty="0" err="1"/>
              <a:t>oleh</a:t>
            </a:r>
            <a:r>
              <a:rPr lang="en-US" dirty="0"/>
              <a:t> </a:t>
            </a:r>
            <a:r>
              <a:rPr lang="en-US" dirty="0" err="1"/>
              <a:t>faktor</a:t>
            </a:r>
            <a:r>
              <a:rPr lang="en-US" dirty="0"/>
              <a:t> </a:t>
            </a:r>
            <a:r>
              <a:rPr lang="en-US" dirty="0" err="1"/>
              <a:t>manusia</a:t>
            </a:r>
            <a:r>
              <a:rPr lang="en-US" dirty="0"/>
              <a:t> </a:t>
            </a:r>
            <a:r>
              <a:rPr lang="en-US" dirty="0" err="1"/>
              <a:t>akibat</a:t>
            </a:r>
            <a:r>
              <a:rPr lang="en-US" dirty="0"/>
              <a:t> </a:t>
            </a:r>
            <a:r>
              <a:rPr lang="en-US" dirty="0" err="1"/>
              <a:t>pengemudi</a:t>
            </a:r>
            <a:r>
              <a:rPr lang="en-US" dirty="0"/>
              <a:t> </a:t>
            </a:r>
            <a:r>
              <a:rPr lang="en-US" dirty="0" err="1"/>
              <a:t>mengantuk</a:t>
            </a:r>
            <a:r>
              <a:rPr lang="en-US" dirty="0"/>
              <a:t> </a:t>
            </a:r>
            <a:r>
              <a:rPr lang="en-US" dirty="0" err="1"/>
              <a:t>dan</a:t>
            </a:r>
            <a:r>
              <a:rPr lang="en-US" dirty="0"/>
              <a:t> </a:t>
            </a:r>
            <a:r>
              <a:rPr lang="en-US" dirty="0" err="1"/>
              <a:t>kelelahan</a:t>
            </a:r>
            <a:r>
              <a:rPr lang="en-US" dirty="0"/>
              <a:t>. </a:t>
            </a:r>
            <a:r>
              <a:rPr lang="en-US" dirty="0" err="1"/>
              <a:t>Pada</a:t>
            </a:r>
            <a:r>
              <a:rPr lang="en-US" dirty="0"/>
              <a:t> </a:t>
            </a:r>
            <a:r>
              <a:rPr lang="en-US" dirty="0" err="1"/>
              <a:t>penelitian</a:t>
            </a:r>
            <a:r>
              <a:rPr lang="en-US" dirty="0"/>
              <a:t> yang </a:t>
            </a:r>
            <a:r>
              <a:rPr lang="en-US" dirty="0" err="1"/>
              <a:t>dilakukan</a:t>
            </a:r>
            <a:r>
              <a:rPr lang="en-US" dirty="0"/>
              <a:t> </a:t>
            </a:r>
            <a:r>
              <a:rPr lang="en-US" dirty="0" err="1"/>
              <a:t>oleh</a:t>
            </a:r>
            <a:r>
              <a:rPr lang="en-US" dirty="0"/>
              <a:t> </a:t>
            </a:r>
            <a:r>
              <a:rPr lang="en-US" dirty="0" err="1"/>
              <a:t>Nadya</a:t>
            </a:r>
            <a:r>
              <a:rPr lang="en-US" dirty="0"/>
              <a:t> </a:t>
            </a:r>
            <a:r>
              <a:rPr lang="en-US" dirty="0" err="1"/>
              <a:t>Ratna</a:t>
            </a:r>
            <a:r>
              <a:rPr lang="en-US" dirty="0"/>
              <a:t> </a:t>
            </a:r>
            <a:r>
              <a:rPr lang="en-US" dirty="0" err="1"/>
              <a:t>Fadila</a:t>
            </a:r>
            <a:r>
              <a:rPr lang="en-US" dirty="0"/>
              <a:t> , </a:t>
            </a:r>
            <a:r>
              <a:rPr lang="en-US" dirty="0" err="1"/>
              <a:t>dengan</a:t>
            </a:r>
            <a:r>
              <a:rPr lang="en-US" dirty="0"/>
              <a:t> </a:t>
            </a:r>
            <a:r>
              <a:rPr lang="en-US" dirty="0" err="1"/>
              <a:t>menggunakan</a:t>
            </a:r>
            <a:r>
              <a:rPr lang="en-US" dirty="0"/>
              <a:t> </a:t>
            </a:r>
            <a:r>
              <a:rPr lang="en-US" dirty="0" err="1"/>
              <a:t>metode</a:t>
            </a:r>
            <a:r>
              <a:rPr lang="en-US" dirty="0"/>
              <a:t> </a:t>
            </a:r>
            <a:r>
              <a:rPr lang="en-US" dirty="0" err="1"/>
              <a:t>haar</a:t>
            </a:r>
            <a:r>
              <a:rPr lang="en-US" dirty="0"/>
              <a:t> cascade classifier </a:t>
            </a:r>
            <a:r>
              <a:rPr lang="en-US" dirty="0" err="1"/>
              <a:t>untuk</a:t>
            </a:r>
            <a:r>
              <a:rPr lang="en-US" dirty="0"/>
              <a:t> face detection, eye and blink detection </a:t>
            </a:r>
            <a:r>
              <a:rPr lang="en-US" dirty="0" err="1"/>
              <a:t>untuk</a:t>
            </a:r>
            <a:r>
              <a:rPr lang="en-US" dirty="0"/>
              <a:t> eye detection, </a:t>
            </a:r>
            <a:r>
              <a:rPr lang="en-US" dirty="0" err="1"/>
              <a:t>metode</a:t>
            </a:r>
            <a:r>
              <a:rPr lang="en-US" dirty="0"/>
              <a:t> </a:t>
            </a:r>
            <a:r>
              <a:rPr lang="en-US" dirty="0" err="1"/>
              <a:t>tersebut</a:t>
            </a:r>
            <a:r>
              <a:rPr lang="en-US" dirty="0"/>
              <a:t> </a:t>
            </a:r>
            <a:r>
              <a:rPr lang="en-US" dirty="0" err="1"/>
              <a:t>dapat</a:t>
            </a:r>
            <a:r>
              <a:rPr lang="en-US" dirty="0"/>
              <a:t> </a:t>
            </a:r>
            <a:r>
              <a:rPr lang="en-US" dirty="0" err="1"/>
              <a:t>dijadikan</a:t>
            </a:r>
            <a:r>
              <a:rPr lang="en-US" dirty="0"/>
              <a:t> </a:t>
            </a:r>
            <a:r>
              <a:rPr lang="en-US" dirty="0" err="1"/>
              <a:t>pedoman</a:t>
            </a:r>
            <a:r>
              <a:rPr lang="en-US" dirty="0"/>
              <a:t> </a:t>
            </a:r>
            <a:r>
              <a:rPr lang="en-US" dirty="0" err="1"/>
              <a:t>dalam</a:t>
            </a:r>
            <a:r>
              <a:rPr lang="en-US" dirty="0"/>
              <a:t> </a:t>
            </a:r>
            <a:r>
              <a:rPr lang="en-US" dirty="0" err="1"/>
              <a:t>pengolahan</a:t>
            </a:r>
            <a:r>
              <a:rPr lang="en-US" dirty="0"/>
              <a:t> </a:t>
            </a:r>
            <a:r>
              <a:rPr lang="en-US" dirty="0" err="1"/>
              <a:t>citra</a:t>
            </a:r>
            <a:r>
              <a:rPr lang="en-US" dirty="0"/>
              <a:t> </a:t>
            </a:r>
            <a:r>
              <a:rPr lang="en-US" dirty="0" err="1"/>
              <a:t>wajah</a:t>
            </a:r>
            <a:r>
              <a:rPr lang="en-US" dirty="0"/>
              <a:t> </a:t>
            </a:r>
            <a:r>
              <a:rPr lang="en-US" dirty="0" err="1"/>
              <a:t>dan</a:t>
            </a:r>
            <a:r>
              <a:rPr lang="en-US" dirty="0"/>
              <a:t> </a:t>
            </a:r>
            <a:r>
              <a:rPr lang="en-US" dirty="0" err="1"/>
              <a:t>mata</a:t>
            </a:r>
            <a:r>
              <a:rPr lang="en-US" dirty="0"/>
              <a:t>. </a:t>
            </a:r>
            <a:r>
              <a:rPr lang="en-US" dirty="0" err="1"/>
              <a:t>Namun</a:t>
            </a:r>
            <a:r>
              <a:rPr lang="en-US" dirty="0"/>
              <a:t> </a:t>
            </a:r>
            <a:r>
              <a:rPr lang="en-US" dirty="0" err="1"/>
              <a:t>demikian</a:t>
            </a:r>
            <a:r>
              <a:rPr lang="en-US" dirty="0"/>
              <a:t>, </a:t>
            </a:r>
            <a:r>
              <a:rPr lang="en-US" dirty="0" err="1"/>
              <a:t>penerapan</a:t>
            </a:r>
            <a:r>
              <a:rPr lang="en-US" dirty="0"/>
              <a:t> </a:t>
            </a:r>
            <a:r>
              <a:rPr lang="en-US" dirty="0" err="1"/>
              <a:t>metode</a:t>
            </a:r>
            <a:r>
              <a:rPr lang="en-US" dirty="0"/>
              <a:t> circular </a:t>
            </a:r>
            <a:r>
              <a:rPr lang="en-US" dirty="0" err="1"/>
              <a:t>hough</a:t>
            </a:r>
            <a:r>
              <a:rPr lang="en-US" dirty="0"/>
              <a:t> transform </a:t>
            </a:r>
            <a:r>
              <a:rPr lang="en-US" dirty="0" err="1"/>
              <a:t>dan</a:t>
            </a:r>
            <a:r>
              <a:rPr lang="en-US" dirty="0"/>
              <a:t> parameter HSV </a:t>
            </a:r>
            <a:r>
              <a:rPr lang="en-US" dirty="0" err="1"/>
              <a:t>tetap</a:t>
            </a:r>
            <a:r>
              <a:rPr lang="en-US" dirty="0"/>
              <a:t> </a:t>
            </a:r>
            <a:r>
              <a:rPr lang="en-US" dirty="0" err="1"/>
              <a:t>diperlukan</a:t>
            </a:r>
            <a:r>
              <a:rPr lang="en-US" dirty="0"/>
              <a:t> </a:t>
            </a:r>
            <a:r>
              <a:rPr lang="en-US" dirty="0" err="1"/>
              <a:t>untuk</a:t>
            </a:r>
            <a:r>
              <a:rPr lang="en-US" dirty="0"/>
              <a:t> </a:t>
            </a:r>
            <a:r>
              <a:rPr lang="en-US" dirty="0" err="1"/>
              <a:t>meminimalkan</a:t>
            </a:r>
            <a:r>
              <a:rPr lang="en-US" dirty="0"/>
              <a:t> </a:t>
            </a:r>
            <a:r>
              <a:rPr lang="en-US" dirty="0" err="1"/>
              <a:t>kesalahan</a:t>
            </a:r>
            <a:r>
              <a:rPr lang="en-US" dirty="0"/>
              <a:t> </a:t>
            </a:r>
            <a:r>
              <a:rPr lang="en-US" dirty="0" err="1"/>
              <a:t>dalam</a:t>
            </a:r>
            <a:r>
              <a:rPr lang="en-US" dirty="0"/>
              <a:t> </a:t>
            </a:r>
            <a:r>
              <a:rPr lang="en-US" dirty="0" err="1"/>
              <a:t>mengidentifikasi</a:t>
            </a:r>
            <a:r>
              <a:rPr lang="en-US" dirty="0"/>
              <a:t> </a:t>
            </a:r>
            <a:r>
              <a:rPr lang="en-US" dirty="0" err="1"/>
              <a:t>mata</a:t>
            </a:r>
            <a:r>
              <a:rPr lang="en-US" dirty="0"/>
              <a:t>. </a:t>
            </a:r>
            <a:r>
              <a:rPr lang="en-US" dirty="0" err="1"/>
              <a:t>Menurut</a:t>
            </a:r>
            <a:r>
              <a:rPr lang="en-US" dirty="0"/>
              <a:t> </a:t>
            </a:r>
            <a:r>
              <a:rPr lang="en-US" dirty="0" err="1"/>
              <a:t>Bagus</a:t>
            </a:r>
            <a:r>
              <a:rPr lang="en-US" dirty="0"/>
              <a:t> </a:t>
            </a:r>
            <a:r>
              <a:rPr lang="en-US" dirty="0" err="1"/>
              <a:t>Hartiansyah</a:t>
            </a:r>
            <a:r>
              <a:rPr lang="en-US" dirty="0"/>
              <a:t> , parameter </a:t>
            </a:r>
            <a:r>
              <a:rPr lang="en-US" dirty="0" err="1"/>
              <a:t>kantuk</a:t>
            </a:r>
            <a:r>
              <a:rPr lang="en-US" dirty="0"/>
              <a:t> </a:t>
            </a:r>
            <a:r>
              <a:rPr lang="en-US" dirty="0" err="1"/>
              <a:t>dapat</a:t>
            </a:r>
            <a:r>
              <a:rPr lang="en-US" dirty="0"/>
              <a:t> </a:t>
            </a:r>
            <a:r>
              <a:rPr lang="en-US" dirty="0" err="1"/>
              <a:t>dijadikan</a:t>
            </a:r>
            <a:r>
              <a:rPr lang="en-US" dirty="0"/>
              <a:t> </a:t>
            </a:r>
            <a:r>
              <a:rPr lang="en-US" dirty="0" err="1"/>
              <a:t>acuan</a:t>
            </a:r>
            <a:r>
              <a:rPr lang="en-US" dirty="0"/>
              <a:t> </a:t>
            </a:r>
            <a:r>
              <a:rPr lang="en-US" dirty="0" err="1"/>
              <a:t>untuk</a:t>
            </a:r>
            <a:r>
              <a:rPr lang="en-US" dirty="0"/>
              <a:t> </a:t>
            </a:r>
            <a:r>
              <a:rPr lang="en-US" dirty="0" err="1"/>
              <a:t>pengolahan</a:t>
            </a:r>
            <a:r>
              <a:rPr lang="en-US" dirty="0"/>
              <a:t> </a:t>
            </a:r>
            <a:r>
              <a:rPr lang="en-US" dirty="0" err="1"/>
              <a:t>citra</a:t>
            </a:r>
            <a:r>
              <a:rPr lang="en-US" dirty="0"/>
              <a:t> </a:t>
            </a:r>
            <a:r>
              <a:rPr lang="en-US" dirty="0" err="1"/>
              <a:t>dengan</a:t>
            </a:r>
            <a:r>
              <a:rPr lang="en-US" dirty="0"/>
              <a:t> </a:t>
            </a:r>
            <a:r>
              <a:rPr lang="en-US" dirty="0" err="1"/>
              <a:t>mengidentifikasi</a:t>
            </a:r>
            <a:r>
              <a:rPr lang="en-US" dirty="0"/>
              <a:t> </a:t>
            </a:r>
            <a:r>
              <a:rPr lang="en-US" dirty="0" err="1"/>
              <a:t>mata</a:t>
            </a:r>
            <a:r>
              <a:rPr lang="en-US" dirty="0"/>
              <a:t> </a:t>
            </a:r>
            <a:r>
              <a:rPr lang="en-US" dirty="0" err="1"/>
              <a:t>pengemudi</a:t>
            </a:r>
            <a:r>
              <a:rPr lang="en-US" dirty="0"/>
              <a:t> </a:t>
            </a:r>
            <a:r>
              <a:rPr lang="en-US" dirty="0" err="1"/>
              <a:t>menggunakan</a:t>
            </a:r>
            <a:r>
              <a:rPr lang="en-US" dirty="0"/>
              <a:t> </a:t>
            </a:r>
            <a:r>
              <a:rPr lang="en-US" dirty="0" err="1"/>
              <a:t>metode</a:t>
            </a:r>
            <a:r>
              <a:rPr lang="en-US" dirty="0"/>
              <a:t> circular </a:t>
            </a:r>
            <a:r>
              <a:rPr lang="en-US" dirty="0" err="1"/>
              <a:t>hough</a:t>
            </a:r>
            <a:r>
              <a:rPr lang="en-US" dirty="0"/>
              <a:t> transform </a:t>
            </a:r>
            <a:r>
              <a:rPr lang="en-US" dirty="0" err="1"/>
              <a:t>dan</a:t>
            </a:r>
            <a:r>
              <a:rPr lang="en-US" dirty="0"/>
              <a:t> edge threshold </a:t>
            </a:r>
            <a:r>
              <a:rPr lang="en-US" dirty="0" err="1"/>
              <a:t>untuk</a:t>
            </a:r>
            <a:r>
              <a:rPr lang="en-US" dirty="0"/>
              <a:t> </a:t>
            </a:r>
            <a:r>
              <a:rPr lang="en-US" dirty="0" err="1"/>
              <a:t>menentukan</a:t>
            </a:r>
            <a:r>
              <a:rPr lang="en-US" dirty="0"/>
              <a:t> </a:t>
            </a:r>
            <a:r>
              <a:rPr lang="en-US" dirty="0" err="1"/>
              <a:t>nilai</a:t>
            </a:r>
            <a:r>
              <a:rPr lang="en-US" dirty="0"/>
              <a:t> </a:t>
            </a:r>
            <a:r>
              <a:rPr lang="en-US" dirty="0" err="1"/>
              <a:t>lingkaran</a:t>
            </a:r>
            <a:r>
              <a:rPr lang="en-US" dirty="0"/>
              <a:t> pupil </a:t>
            </a:r>
            <a:r>
              <a:rPr lang="en-US" dirty="0" err="1"/>
              <a:t>pada</a:t>
            </a:r>
            <a:r>
              <a:rPr lang="en-US" dirty="0"/>
              <a:t> </a:t>
            </a:r>
            <a:r>
              <a:rPr lang="en-US" dirty="0" err="1"/>
              <a:t>tepi</a:t>
            </a:r>
            <a:r>
              <a:rPr lang="en-US" dirty="0"/>
              <a:t> </a:t>
            </a:r>
            <a:r>
              <a:rPr lang="en-US" dirty="0" err="1"/>
              <a:t>piksel</a:t>
            </a:r>
            <a:r>
              <a:rPr lang="en-US" dirty="0"/>
              <a:t>. </a:t>
            </a:r>
            <a:r>
              <a:rPr lang="en-US" dirty="0" err="1"/>
              <a:t>hanya</a:t>
            </a:r>
            <a:r>
              <a:rPr lang="en-US" dirty="0"/>
              <a:t> </a:t>
            </a:r>
            <a:r>
              <a:rPr lang="en-US" dirty="0" err="1"/>
              <a:t>saja</a:t>
            </a:r>
            <a:r>
              <a:rPr lang="en-US" dirty="0"/>
              <a:t> </a:t>
            </a:r>
            <a:r>
              <a:rPr lang="en-US" dirty="0" err="1"/>
              <a:t>keluarannya</a:t>
            </a:r>
            <a:r>
              <a:rPr lang="en-US" dirty="0"/>
              <a:t> </a:t>
            </a:r>
            <a:r>
              <a:rPr lang="en-US" dirty="0" err="1"/>
              <a:t>masih</a:t>
            </a:r>
            <a:r>
              <a:rPr lang="en-US" dirty="0"/>
              <a:t> </a:t>
            </a:r>
            <a:r>
              <a:rPr lang="en-US" dirty="0" err="1"/>
              <a:t>berupa</a:t>
            </a:r>
            <a:r>
              <a:rPr lang="en-US" dirty="0"/>
              <a:t> </a:t>
            </a:r>
            <a:r>
              <a:rPr lang="en-US" dirty="0" err="1"/>
              <a:t>bentuk</a:t>
            </a:r>
            <a:r>
              <a:rPr lang="en-US" dirty="0"/>
              <a:t> </a:t>
            </a:r>
            <a:r>
              <a:rPr lang="en-US" dirty="0" err="1"/>
              <a:t>aplikasi</a:t>
            </a:r>
            <a:r>
              <a:rPr lang="en-US" dirty="0"/>
              <a:t>, </a:t>
            </a:r>
            <a:r>
              <a:rPr lang="en-US" dirty="0" err="1"/>
              <a:t>sehingga</a:t>
            </a:r>
            <a:r>
              <a:rPr lang="en-US" dirty="0"/>
              <a:t> </a:t>
            </a:r>
            <a:r>
              <a:rPr lang="en-US" dirty="0" err="1"/>
              <a:t>masih</a:t>
            </a:r>
            <a:r>
              <a:rPr lang="en-US" dirty="0"/>
              <a:t> </a:t>
            </a:r>
            <a:r>
              <a:rPr lang="en-US" dirty="0" err="1"/>
              <a:t>membutuhkan</a:t>
            </a:r>
            <a:r>
              <a:rPr lang="en-US" dirty="0"/>
              <a:t> </a:t>
            </a:r>
            <a:r>
              <a:rPr lang="en-US" dirty="0" err="1"/>
              <a:t>aktuator</a:t>
            </a:r>
            <a:r>
              <a:rPr lang="en-US" dirty="0"/>
              <a:t> </a:t>
            </a:r>
            <a:r>
              <a:rPr lang="en-US" dirty="0" err="1"/>
              <a:t>tambahan</a:t>
            </a:r>
            <a:r>
              <a:rPr lang="en-US" dirty="0"/>
              <a:t> agar </a:t>
            </a:r>
            <a:r>
              <a:rPr lang="en-US" dirty="0" err="1"/>
              <a:t>sistem</a:t>
            </a:r>
            <a:r>
              <a:rPr lang="en-US" dirty="0"/>
              <a:t> </a:t>
            </a:r>
            <a:r>
              <a:rPr lang="en-US" dirty="0" err="1"/>
              <a:t>lebih</a:t>
            </a:r>
            <a:r>
              <a:rPr lang="en-US" dirty="0"/>
              <a:t> </a:t>
            </a:r>
            <a:r>
              <a:rPr lang="en-US" dirty="0" err="1"/>
              <a:t>terealisasi</a:t>
            </a:r>
            <a:r>
              <a:rPr lang="en-US" dirty="0"/>
              <a:t>.</a:t>
            </a:r>
          </a:p>
        </p:txBody>
      </p:sp>
      <p:sp>
        <p:nvSpPr>
          <p:cNvPr id="14" name="Subtitle 13"/>
          <p:cNvSpPr>
            <a:spLocks noGrp="1"/>
          </p:cNvSpPr>
          <p:nvPr>
            <p:ph type="subTitle" idx="4"/>
          </p:nvPr>
        </p:nvSpPr>
        <p:spPr>
          <a:xfrm>
            <a:off x="6702437" y="782175"/>
            <a:ext cx="2468700" cy="484500"/>
          </a:xfrm>
        </p:spPr>
        <p:txBody>
          <a:bodyPr/>
          <a:lstStyle/>
          <a:p>
            <a:endParaRPr lang="en-US"/>
          </a:p>
        </p:txBody>
      </p:sp>
      <p:sp>
        <p:nvSpPr>
          <p:cNvPr id="15" name="Subtitle 14"/>
          <p:cNvSpPr>
            <a:spLocks noGrp="1"/>
          </p:cNvSpPr>
          <p:nvPr>
            <p:ph type="subTitle" idx="7"/>
          </p:nvPr>
        </p:nvSpPr>
        <p:spPr>
          <a:xfrm>
            <a:off x="7148970" y="1347614"/>
            <a:ext cx="2468700" cy="484500"/>
          </a:xfrm>
        </p:spPr>
        <p:txBody>
          <a:bodyPr/>
          <a:lstStyle/>
          <a:p>
            <a:endParaRPr lang="en-US"/>
          </a:p>
        </p:txBody>
      </p:sp>
      <p:sp>
        <p:nvSpPr>
          <p:cNvPr id="16" name="Subtitle 15"/>
          <p:cNvSpPr>
            <a:spLocks noGrp="1"/>
          </p:cNvSpPr>
          <p:nvPr>
            <p:ph type="subTitle" idx="13"/>
          </p:nvPr>
        </p:nvSpPr>
        <p:spPr/>
        <p:txBody>
          <a:bodyPr/>
          <a:lstStyle/>
          <a:p>
            <a:endParaRPr lang="en-US" dirty="0"/>
          </a:p>
        </p:txBody>
      </p:sp>
      <p:sp>
        <p:nvSpPr>
          <p:cNvPr id="17" name="Subtitle 16"/>
          <p:cNvSpPr>
            <a:spLocks noGrp="1"/>
          </p:cNvSpPr>
          <p:nvPr>
            <p:ph type="subTitle" idx="16"/>
          </p:nvPr>
        </p:nvSpPr>
        <p:spPr/>
        <p:txBody>
          <a:bodyPr/>
          <a:lstStyle/>
          <a:p>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326" name="Google Shape;1326;p3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AI Project Cycle</a:t>
            </a:r>
            <a:endParaRPr dirty="0"/>
          </a:p>
        </p:txBody>
      </p:sp>
      <p:grpSp>
        <p:nvGrpSpPr>
          <p:cNvPr id="1374" name="Google Shape;1374;p39"/>
          <p:cNvGrpSpPr/>
          <p:nvPr/>
        </p:nvGrpSpPr>
        <p:grpSpPr>
          <a:xfrm rot="1891135">
            <a:off x="2771537" y="4334818"/>
            <a:ext cx="76828" cy="76803"/>
            <a:chOff x="3104875" y="1099400"/>
            <a:chExt cx="76825" cy="76800"/>
          </a:xfrm>
        </p:grpSpPr>
        <p:sp>
          <p:nvSpPr>
            <p:cNvPr id="1375" name="Google Shape;1375;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7" name="Google Shape;1377;p39"/>
          <p:cNvGrpSpPr/>
          <p:nvPr/>
        </p:nvGrpSpPr>
        <p:grpSpPr>
          <a:xfrm>
            <a:off x="3152500" y="1391963"/>
            <a:ext cx="76825" cy="76800"/>
            <a:chOff x="3104875" y="1099400"/>
            <a:chExt cx="76825" cy="76800"/>
          </a:xfrm>
        </p:grpSpPr>
        <p:sp>
          <p:nvSpPr>
            <p:cNvPr id="1378" name="Google Shape;1378;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80" name="Google Shape;1380;p39"/>
          <p:cNvPicPr preferRelativeResize="0"/>
          <p:nvPr/>
        </p:nvPicPr>
        <p:blipFill rotWithShape="1">
          <a:blip r:embed="rId3">
            <a:alphaModFix/>
          </a:blip>
          <a:srcRect l="22009" r="18455"/>
          <a:stretch/>
        </p:blipFill>
        <p:spPr>
          <a:xfrm rot="1203247">
            <a:off x="7912229" y="3946308"/>
            <a:ext cx="903665" cy="853810"/>
          </a:xfrm>
          <a:prstGeom prst="rect">
            <a:avLst/>
          </a:prstGeom>
          <a:noFill/>
          <a:ln>
            <a:noFill/>
          </a:ln>
        </p:spPr>
      </p:pic>
      <p:sp>
        <p:nvSpPr>
          <p:cNvPr id="4" name="Subtitle 3"/>
          <p:cNvSpPr>
            <a:spLocks noGrp="1"/>
          </p:cNvSpPr>
          <p:nvPr>
            <p:ph type="subTitle" idx="1"/>
          </p:nvPr>
        </p:nvSpPr>
        <p:spPr>
          <a:xfrm>
            <a:off x="-1548680" y="1145581"/>
            <a:ext cx="7963288" cy="1152128"/>
          </a:xfrm>
        </p:spPr>
        <p:txBody>
          <a:bodyPr/>
          <a:lstStyle/>
          <a:p>
            <a:pPr lvl="3" algn="just"/>
            <a:r>
              <a:rPr lang="en-US" dirty="0" smtClean="0"/>
              <a:t>	</a:t>
            </a:r>
            <a:r>
              <a:rPr lang="en-US" dirty="0" err="1"/>
              <a:t>M</a:t>
            </a:r>
            <a:r>
              <a:rPr lang="en-US" dirty="0" err="1" smtClean="0"/>
              <a:t>etodologi</a:t>
            </a:r>
            <a:r>
              <a:rPr lang="en-US" dirty="0" smtClean="0"/>
              <a:t> </a:t>
            </a:r>
            <a:r>
              <a:rPr lang="en-US" dirty="0"/>
              <a:t>AI Project Cycle yang </a:t>
            </a:r>
            <a:r>
              <a:rPr lang="en-US" dirty="0" err="1"/>
              <a:t>memiliki</a:t>
            </a:r>
            <a:r>
              <a:rPr lang="en-US" dirty="0"/>
              <a:t> 6 </a:t>
            </a:r>
            <a:r>
              <a:rPr lang="en-US" dirty="0" err="1"/>
              <a:t>tahapan</a:t>
            </a:r>
            <a:r>
              <a:rPr lang="en-US" dirty="0"/>
              <a:t> </a:t>
            </a:r>
            <a:r>
              <a:rPr lang="en-US" dirty="0" err="1"/>
              <a:t>yaitu</a:t>
            </a:r>
            <a:r>
              <a:rPr lang="en-US" dirty="0"/>
              <a:t> problem scoping, data acquisition, data exploration, </a:t>
            </a:r>
            <a:r>
              <a:rPr lang="en-US" dirty="0" err="1"/>
              <a:t>Modelling</a:t>
            </a:r>
            <a:r>
              <a:rPr lang="en-US" dirty="0"/>
              <a:t>, Evaluation, </a:t>
            </a:r>
            <a:r>
              <a:rPr lang="en-US" dirty="0" err="1"/>
              <a:t>dan</a:t>
            </a:r>
            <a:r>
              <a:rPr lang="en-US" dirty="0"/>
              <a:t> Deployment. </a:t>
            </a:r>
            <a:r>
              <a:rPr lang="en-US" dirty="0" err="1"/>
              <a:t>Adapun</a:t>
            </a:r>
            <a:r>
              <a:rPr lang="en-US" dirty="0"/>
              <a:t> </a:t>
            </a:r>
            <a:r>
              <a:rPr lang="en-US" dirty="0" err="1"/>
              <a:t>alur</a:t>
            </a:r>
            <a:r>
              <a:rPr lang="en-US" dirty="0"/>
              <a:t> </a:t>
            </a:r>
            <a:r>
              <a:rPr lang="en-US" dirty="0" err="1"/>
              <a:t>mengenai</a:t>
            </a:r>
            <a:r>
              <a:rPr lang="en-US" dirty="0"/>
              <a:t> AI Project Cycle </a:t>
            </a:r>
            <a:r>
              <a:rPr lang="en-US" dirty="0" err="1"/>
              <a:t>sebagai</a:t>
            </a:r>
            <a:r>
              <a:rPr lang="en-US" dirty="0"/>
              <a:t> </a:t>
            </a:r>
            <a:r>
              <a:rPr lang="en-US" dirty="0" err="1"/>
              <a:t>berikut</a:t>
            </a:r>
            <a:r>
              <a:rPr lang="en-US" dirty="0"/>
              <a:t>: </a:t>
            </a:r>
          </a:p>
          <a:p>
            <a:pPr lvl="3" algn="just"/>
            <a:endParaRPr lang="en-US" dirty="0">
              <a:latin typeface="Montserrat" charset="0"/>
            </a:endParaRPr>
          </a:p>
        </p:txBody>
      </p:sp>
      <p:pic>
        <p:nvPicPr>
          <p:cNvPr id="1026" name="Picture 2" descr="See the source image"/>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4186" b="89767" l="7500" r="90000"/>
                    </a14:imgEffect>
                  </a14:imgLayer>
                </a14:imgProps>
              </a:ext>
              <a:ext uri="{28A0092B-C50C-407E-A947-70E740481C1C}">
                <a14:useLocalDpi xmlns:a14="http://schemas.microsoft.com/office/drawing/2010/main" val="0"/>
              </a:ext>
            </a:extLst>
          </a:blip>
          <a:srcRect/>
          <a:stretch>
            <a:fillRect/>
          </a:stretch>
        </p:blipFill>
        <p:spPr bwMode="auto">
          <a:xfrm>
            <a:off x="827584" y="2272524"/>
            <a:ext cx="7416824" cy="22439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Google Shape;1385;p40"/>
          <p:cNvSpPr txBox="1">
            <a:spLocks noGrp="1"/>
          </p:cNvSpPr>
          <p:nvPr>
            <p:ph type="title" idx="2"/>
          </p:nvPr>
        </p:nvSpPr>
        <p:spPr>
          <a:xfrm>
            <a:off x="720000" y="1496250"/>
            <a:ext cx="13818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1386" name="Google Shape;1386;p40"/>
          <p:cNvSpPr txBox="1">
            <a:spLocks noGrp="1"/>
          </p:cNvSpPr>
          <p:nvPr>
            <p:ph type="subTitle" idx="1"/>
          </p:nvPr>
        </p:nvSpPr>
        <p:spPr>
          <a:xfrm>
            <a:off x="720000" y="3272250"/>
            <a:ext cx="50676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pic>
        <p:nvPicPr>
          <p:cNvPr id="1387" name="Google Shape;1387;p40"/>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8" name="Google Shape;1388;p40"/>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89" name="Google Shape;1389;p40"/>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0" name="Google Shape;1390;p40"/>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sp>
        <p:nvSpPr>
          <p:cNvPr id="1391" name="Google Shape;1391;p40"/>
          <p:cNvSpPr txBox="1">
            <a:spLocks noGrp="1"/>
          </p:cNvSpPr>
          <p:nvPr>
            <p:ph type="title"/>
          </p:nvPr>
        </p:nvSpPr>
        <p:spPr>
          <a:xfrm>
            <a:off x="720000" y="2384238"/>
            <a:ext cx="7351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Problem Scoping</a:t>
            </a:r>
            <a:endParaRPr dirty="0"/>
          </a:p>
        </p:txBody>
      </p:sp>
      <p:grpSp>
        <p:nvGrpSpPr>
          <p:cNvPr id="1392" name="Google Shape;1392;p40"/>
          <p:cNvGrpSpPr/>
          <p:nvPr/>
        </p:nvGrpSpPr>
        <p:grpSpPr>
          <a:xfrm>
            <a:off x="8219800" y="2094550"/>
            <a:ext cx="76825" cy="76800"/>
            <a:chOff x="3104875" y="1099400"/>
            <a:chExt cx="76825" cy="76800"/>
          </a:xfrm>
        </p:grpSpPr>
        <p:sp>
          <p:nvSpPr>
            <p:cNvPr id="1393" name="Google Shape;1393;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 name="Google Shape;1395;p40"/>
          <p:cNvGrpSpPr/>
          <p:nvPr/>
        </p:nvGrpSpPr>
        <p:grpSpPr>
          <a:xfrm rot="1891135">
            <a:off x="4266962" y="4210993"/>
            <a:ext cx="76828" cy="76803"/>
            <a:chOff x="3104875" y="1099400"/>
            <a:chExt cx="76825" cy="76800"/>
          </a:xfrm>
        </p:grpSpPr>
        <p:sp>
          <p:nvSpPr>
            <p:cNvPr id="1396" name="Google Shape;1396;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40"/>
          <p:cNvGrpSpPr/>
          <p:nvPr/>
        </p:nvGrpSpPr>
        <p:grpSpPr>
          <a:xfrm>
            <a:off x="2400025" y="1210988"/>
            <a:ext cx="76825" cy="76800"/>
            <a:chOff x="3104875" y="1099400"/>
            <a:chExt cx="76825" cy="76800"/>
          </a:xfrm>
        </p:grpSpPr>
        <p:sp>
          <p:nvSpPr>
            <p:cNvPr id="1399" name="Google Shape;1399;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1" name="Google Shape;1401;p40"/>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pic>
        <p:nvPicPr>
          <p:cNvPr id="1406" name="Google Shape;1406;p41"/>
          <p:cNvPicPr preferRelativeResize="0"/>
          <p:nvPr/>
        </p:nvPicPr>
        <p:blipFill rotWithShape="1">
          <a:blip r:embed="rId3">
            <a:alphaModFix/>
          </a:blip>
          <a:srcRect l="26806" t="7660" r="25401" b="5390"/>
          <a:stretch/>
        </p:blipFill>
        <p:spPr>
          <a:xfrm>
            <a:off x="7219350" y="2823400"/>
            <a:ext cx="1739952" cy="1780604"/>
          </a:xfrm>
          <a:prstGeom prst="rect">
            <a:avLst/>
          </a:prstGeom>
          <a:noFill/>
          <a:ln>
            <a:noFill/>
          </a:ln>
        </p:spPr>
      </p:pic>
      <p:pic>
        <p:nvPicPr>
          <p:cNvPr id="1407" name="Google Shape;1407;p41"/>
          <p:cNvPicPr preferRelativeResize="0"/>
          <p:nvPr/>
        </p:nvPicPr>
        <p:blipFill rotWithShape="1">
          <a:blip r:embed="rId4">
            <a:alphaModFix/>
          </a:blip>
          <a:srcRect l="18647" t="7960" r="8852" b="8336"/>
          <a:stretch/>
        </p:blipFill>
        <p:spPr>
          <a:xfrm rot="-1152297">
            <a:off x="7181325" y="246575"/>
            <a:ext cx="1647827" cy="1070150"/>
          </a:xfrm>
          <a:prstGeom prst="rect">
            <a:avLst/>
          </a:prstGeom>
          <a:noFill/>
          <a:ln>
            <a:noFill/>
          </a:ln>
        </p:spPr>
      </p:pic>
      <p:pic>
        <p:nvPicPr>
          <p:cNvPr id="1408" name="Google Shape;1408;p41"/>
          <p:cNvPicPr preferRelativeResize="0"/>
          <p:nvPr/>
        </p:nvPicPr>
        <p:blipFill rotWithShape="1">
          <a:blip r:embed="rId5">
            <a:alphaModFix/>
          </a:blip>
          <a:srcRect l="15236" r="10474"/>
          <a:stretch/>
        </p:blipFill>
        <p:spPr>
          <a:xfrm rot="1220421">
            <a:off x="408399" y="3540122"/>
            <a:ext cx="1552575" cy="1390851"/>
          </a:xfrm>
          <a:prstGeom prst="rect">
            <a:avLst/>
          </a:prstGeom>
          <a:noFill/>
          <a:ln>
            <a:noFill/>
          </a:ln>
        </p:spPr>
      </p:pic>
      <p:pic>
        <p:nvPicPr>
          <p:cNvPr id="1409" name="Google Shape;1409;p41"/>
          <p:cNvPicPr preferRelativeResize="0"/>
          <p:nvPr/>
        </p:nvPicPr>
        <p:blipFill rotWithShape="1">
          <a:blip r:embed="rId6">
            <a:alphaModFix/>
          </a:blip>
          <a:srcRect l="22009" r="18455"/>
          <a:stretch/>
        </p:blipFill>
        <p:spPr>
          <a:xfrm rot="3321565">
            <a:off x="7376838" y="2871512"/>
            <a:ext cx="652200" cy="616227"/>
          </a:xfrm>
          <a:prstGeom prst="rect">
            <a:avLst/>
          </a:prstGeom>
          <a:noFill/>
          <a:ln>
            <a:noFill/>
          </a:ln>
        </p:spPr>
      </p:pic>
      <p:grpSp>
        <p:nvGrpSpPr>
          <p:cNvPr id="1410" name="Google Shape;1410;p41"/>
          <p:cNvGrpSpPr/>
          <p:nvPr/>
        </p:nvGrpSpPr>
        <p:grpSpPr>
          <a:xfrm>
            <a:off x="1241825" y="3080475"/>
            <a:ext cx="76825" cy="76800"/>
            <a:chOff x="3104875" y="1099400"/>
            <a:chExt cx="76825" cy="76800"/>
          </a:xfrm>
        </p:grpSpPr>
        <p:sp>
          <p:nvSpPr>
            <p:cNvPr id="1411" name="Google Shape;1411;p4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41"/>
          <p:cNvGrpSpPr/>
          <p:nvPr/>
        </p:nvGrpSpPr>
        <p:grpSpPr>
          <a:xfrm>
            <a:off x="4870450" y="743250"/>
            <a:ext cx="76825" cy="76800"/>
            <a:chOff x="3104875" y="1099400"/>
            <a:chExt cx="76825" cy="76800"/>
          </a:xfrm>
        </p:grpSpPr>
        <p:sp>
          <p:nvSpPr>
            <p:cNvPr id="1414" name="Google Shape;1414;p4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41"/>
          <p:cNvGrpSpPr/>
          <p:nvPr/>
        </p:nvGrpSpPr>
        <p:grpSpPr>
          <a:xfrm>
            <a:off x="8200950" y="2377875"/>
            <a:ext cx="76825" cy="76800"/>
            <a:chOff x="3104875" y="1099400"/>
            <a:chExt cx="76825" cy="76800"/>
          </a:xfrm>
        </p:grpSpPr>
        <p:sp>
          <p:nvSpPr>
            <p:cNvPr id="1417" name="Google Shape;1417;p4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9" name="Google Shape;1419;p41"/>
          <p:cNvSpPr txBox="1">
            <a:spLocks noGrp="1"/>
          </p:cNvSpPr>
          <p:nvPr>
            <p:ph type="title"/>
          </p:nvPr>
        </p:nvSpPr>
        <p:spPr>
          <a:xfrm>
            <a:off x="943050" y="1307100"/>
            <a:ext cx="7257900" cy="2529300"/>
          </a:xfrm>
          <a:prstGeom prst="rect">
            <a:avLst/>
          </a:prstGeom>
        </p:spPr>
        <p:txBody>
          <a:bodyPr spcFirstLastPara="1" wrap="square" lIns="91425" tIns="91425" rIns="91425" bIns="91425" anchor="ctr" anchorCtr="0">
            <a:noAutofit/>
          </a:bodyPr>
          <a:lstStyle/>
          <a:p>
            <a:pPr algn="just">
              <a:lnSpc>
                <a:spcPct val="150000"/>
              </a:lnSpc>
            </a:pPr>
            <a:r>
              <a:rPr lang="en-US" sz="1400" dirty="0" err="1">
                <a:latin typeface="Montserrat" charset="0"/>
              </a:rPr>
              <a:t>Berdasarkan</a:t>
            </a:r>
            <a:r>
              <a:rPr lang="en-US" sz="1400" dirty="0">
                <a:latin typeface="Montserrat" charset="0"/>
              </a:rPr>
              <a:t> data </a:t>
            </a:r>
            <a:r>
              <a:rPr lang="en-US" sz="1400" dirty="0" err="1">
                <a:latin typeface="Montserrat" charset="0"/>
              </a:rPr>
              <a:t>Korps</a:t>
            </a:r>
            <a:r>
              <a:rPr lang="en-US" sz="1400" dirty="0">
                <a:latin typeface="Montserrat" charset="0"/>
              </a:rPr>
              <a:t> </a:t>
            </a:r>
            <a:r>
              <a:rPr lang="en-US" sz="1400" dirty="0" err="1">
                <a:latin typeface="Montserrat" charset="0"/>
              </a:rPr>
              <a:t>Lalu</a:t>
            </a:r>
            <a:r>
              <a:rPr lang="en-US" sz="1400" dirty="0">
                <a:latin typeface="Montserrat" charset="0"/>
              </a:rPr>
              <a:t> </a:t>
            </a:r>
            <a:r>
              <a:rPr lang="en-US" sz="1400" dirty="0" err="1">
                <a:latin typeface="Montserrat" charset="0"/>
              </a:rPr>
              <a:t>Lintas</a:t>
            </a:r>
            <a:r>
              <a:rPr lang="en-US" sz="1400" dirty="0">
                <a:latin typeface="Montserrat" charset="0"/>
              </a:rPr>
              <a:t> (</a:t>
            </a:r>
            <a:r>
              <a:rPr lang="en-US" sz="1400" dirty="0" err="1">
                <a:latin typeface="Montserrat" charset="0"/>
              </a:rPr>
              <a:t>Korlantas</a:t>
            </a:r>
            <a:r>
              <a:rPr lang="en-US" sz="1400" dirty="0">
                <a:latin typeface="Montserrat" charset="0"/>
              </a:rPr>
              <a:t>) </a:t>
            </a:r>
            <a:r>
              <a:rPr lang="en-US" sz="1400" dirty="0" err="1">
                <a:latin typeface="Montserrat" charset="0"/>
              </a:rPr>
              <a:t>Polri</a:t>
            </a:r>
            <a:r>
              <a:rPr lang="en-US" sz="1400" dirty="0">
                <a:latin typeface="Montserrat" charset="0"/>
              </a:rPr>
              <a:t>, </a:t>
            </a:r>
            <a:r>
              <a:rPr lang="en-US" sz="1400" dirty="0" err="1">
                <a:latin typeface="Montserrat" charset="0"/>
              </a:rPr>
              <a:t>sepanjang</a:t>
            </a:r>
            <a:r>
              <a:rPr lang="en-US" sz="1400" dirty="0">
                <a:latin typeface="Montserrat" charset="0"/>
              </a:rPr>
              <a:t> </a:t>
            </a:r>
            <a:r>
              <a:rPr lang="en-US" sz="1400" dirty="0" err="1">
                <a:latin typeface="Montserrat" charset="0"/>
              </a:rPr>
              <a:t>periode</a:t>
            </a:r>
            <a:r>
              <a:rPr lang="en-US" sz="1400" dirty="0">
                <a:latin typeface="Montserrat" charset="0"/>
              </a:rPr>
              <a:t> Januari-13 September 2022 </a:t>
            </a:r>
            <a:r>
              <a:rPr lang="en-US" sz="1400" dirty="0" err="1">
                <a:latin typeface="Montserrat" charset="0"/>
              </a:rPr>
              <a:t>jumlah</a:t>
            </a:r>
            <a:r>
              <a:rPr lang="en-US" sz="1400" dirty="0">
                <a:latin typeface="Montserrat" charset="0"/>
              </a:rPr>
              <a:t> </a:t>
            </a:r>
            <a:r>
              <a:rPr lang="en-US" sz="1400" dirty="0" err="1">
                <a:latin typeface="Montserrat" charset="0"/>
              </a:rPr>
              <a:t>kecelakaan</a:t>
            </a:r>
            <a:r>
              <a:rPr lang="en-US" sz="1400" dirty="0">
                <a:latin typeface="Montserrat" charset="0"/>
              </a:rPr>
              <a:t> </a:t>
            </a:r>
            <a:r>
              <a:rPr lang="en-US" sz="1400" dirty="0" err="1">
                <a:latin typeface="Montserrat" charset="0"/>
              </a:rPr>
              <a:t>lalu</a:t>
            </a:r>
            <a:r>
              <a:rPr lang="en-US" sz="1400" dirty="0">
                <a:latin typeface="Montserrat" charset="0"/>
              </a:rPr>
              <a:t> </a:t>
            </a:r>
            <a:r>
              <a:rPr lang="en-US" sz="1400" dirty="0" err="1">
                <a:latin typeface="Montserrat" charset="0"/>
              </a:rPr>
              <a:t>lintas</a:t>
            </a:r>
            <a:r>
              <a:rPr lang="en-US" sz="1400" dirty="0">
                <a:latin typeface="Montserrat" charset="0"/>
              </a:rPr>
              <a:t> di </a:t>
            </a:r>
            <a:r>
              <a:rPr lang="en-US" sz="1400" dirty="0" err="1">
                <a:latin typeface="Montserrat" charset="0"/>
              </a:rPr>
              <a:t>seluruh</a:t>
            </a:r>
            <a:r>
              <a:rPr lang="en-US" sz="1400" dirty="0">
                <a:latin typeface="Montserrat" charset="0"/>
              </a:rPr>
              <a:t> Indonesia </a:t>
            </a:r>
            <a:r>
              <a:rPr lang="en-US" sz="1400" dirty="0" err="1">
                <a:latin typeface="Montserrat" charset="0"/>
              </a:rPr>
              <a:t>mencapai</a:t>
            </a:r>
            <a:r>
              <a:rPr lang="en-US" sz="1400" dirty="0">
                <a:latin typeface="Montserrat" charset="0"/>
              </a:rPr>
              <a:t> 94,6 </a:t>
            </a:r>
            <a:r>
              <a:rPr lang="en-US" sz="1400" dirty="0" err="1">
                <a:latin typeface="Montserrat" charset="0"/>
              </a:rPr>
              <a:t>ribu</a:t>
            </a:r>
            <a:r>
              <a:rPr lang="en-US" sz="1400" dirty="0">
                <a:latin typeface="Montserrat" charset="0"/>
              </a:rPr>
              <a:t> </a:t>
            </a:r>
            <a:r>
              <a:rPr lang="en-US" sz="1400" dirty="0" err="1">
                <a:latin typeface="Montserrat" charset="0"/>
              </a:rPr>
              <a:t>kasus</a:t>
            </a:r>
            <a:r>
              <a:rPr lang="en-US" sz="1400" dirty="0">
                <a:latin typeface="Montserrat" charset="0"/>
              </a:rPr>
              <a:t>. </a:t>
            </a:r>
            <a:r>
              <a:rPr lang="en-US" sz="1400" dirty="0" err="1">
                <a:latin typeface="Montserrat" charset="0"/>
              </a:rPr>
              <a:t>Jumlah</a:t>
            </a:r>
            <a:r>
              <a:rPr lang="en-US" sz="1400" dirty="0">
                <a:latin typeface="Montserrat" charset="0"/>
              </a:rPr>
              <a:t> </a:t>
            </a:r>
            <a:r>
              <a:rPr lang="en-US" sz="1400" dirty="0" err="1">
                <a:latin typeface="Montserrat" charset="0"/>
              </a:rPr>
              <a:t>tersebut</a:t>
            </a:r>
            <a:r>
              <a:rPr lang="en-US" sz="1400" dirty="0">
                <a:latin typeface="Montserrat" charset="0"/>
              </a:rPr>
              <a:t> </a:t>
            </a:r>
            <a:r>
              <a:rPr lang="en-US" sz="1400" dirty="0" err="1">
                <a:latin typeface="Montserrat" charset="0"/>
              </a:rPr>
              <a:t>melonjak</a:t>
            </a:r>
            <a:r>
              <a:rPr lang="en-US" sz="1400" dirty="0">
                <a:latin typeface="Montserrat" charset="0"/>
              </a:rPr>
              <a:t> 34,6% </a:t>
            </a:r>
            <a:r>
              <a:rPr lang="en-US" sz="1400" dirty="0" err="1">
                <a:latin typeface="Montserrat" charset="0"/>
              </a:rPr>
              <a:t>dari</a:t>
            </a:r>
            <a:r>
              <a:rPr lang="en-US" sz="1400" dirty="0">
                <a:latin typeface="Montserrat" charset="0"/>
              </a:rPr>
              <a:t> </a:t>
            </a:r>
            <a:r>
              <a:rPr lang="en-US" sz="1400" dirty="0" err="1">
                <a:latin typeface="Montserrat" charset="0"/>
              </a:rPr>
              <a:t>periode</a:t>
            </a:r>
            <a:r>
              <a:rPr lang="en-US" sz="1400" dirty="0">
                <a:latin typeface="Montserrat" charset="0"/>
              </a:rPr>
              <a:t> yang </a:t>
            </a:r>
            <a:r>
              <a:rPr lang="en-US" sz="1400" dirty="0" err="1">
                <a:latin typeface="Montserrat" charset="0"/>
              </a:rPr>
              <a:t>sama</a:t>
            </a:r>
            <a:r>
              <a:rPr lang="en-US" sz="1400" dirty="0">
                <a:latin typeface="Montserrat" charset="0"/>
              </a:rPr>
              <a:t> </a:t>
            </a:r>
            <a:r>
              <a:rPr lang="en-US" sz="1400" dirty="0" err="1">
                <a:latin typeface="Montserrat" charset="0"/>
              </a:rPr>
              <a:t>tahun</a:t>
            </a:r>
            <a:r>
              <a:rPr lang="en-US" sz="1400" dirty="0">
                <a:latin typeface="Montserrat" charset="0"/>
              </a:rPr>
              <a:t> </a:t>
            </a:r>
            <a:r>
              <a:rPr lang="en-US" sz="1400" dirty="0" err="1">
                <a:latin typeface="Montserrat" charset="0"/>
              </a:rPr>
              <a:t>sebelumnya</a:t>
            </a:r>
            <a:r>
              <a:rPr lang="en-US" sz="1400" dirty="0">
                <a:latin typeface="Montserrat" charset="0"/>
              </a:rPr>
              <a:t>, yang </a:t>
            </a:r>
            <a:r>
              <a:rPr lang="en-US" sz="1400" dirty="0" err="1">
                <a:latin typeface="Montserrat" charset="0"/>
              </a:rPr>
              <a:t>jumlahnya</a:t>
            </a:r>
            <a:r>
              <a:rPr lang="en-US" sz="1400" dirty="0">
                <a:latin typeface="Montserrat" charset="0"/>
              </a:rPr>
              <a:t> </a:t>
            </a:r>
            <a:r>
              <a:rPr lang="en-US" sz="1400" dirty="0" err="1">
                <a:latin typeface="Montserrat" charset="0"/>
              </a:rPr>
              <a:t>sekitar</a:t>
            </a:r>
            <a:r>
              <a:rPr lang="en-US" sz="1400" dirty="0">
                <a:latin typeface="Montserrat" charset="0"/>
              </a:rPr>
              <a:t> 70,2 </a:t>
            </a:r>
            <a:r>
              <a:rPr lang="en-US" sz="1400" dirty="0" err="1">
                <a:latin typeface="Montserrat" charset="0"/>
              </a:rPr>
              <a:t>ribu</a:t>
            </a:r>
            <a:r>
              <a:rPr lang="en-US" sz="1400" dirty="0">
                <a:latin typeface="Montserrat" charset="0"/>
              </a:rPr>
              <a:t> </a:t>
            </a:r>
            <a:r>
              <a:rPr lang="en-US" sz="1400" dirty="0" err="1">
                <a:latin typeface="Montserrat" charset="0"/>
              </a:rPr>
              <a:t>kasus.Seluruh</a:t>
            </a:r>
            <a:r>
              <a:rPr lang="en-US" sz="1400" dirty="0">
                <a:latin typeface="Montserrat" charset="0"/>
              </a:rPr>
              <a:t> </a:t>
            </a:r>
            <a:r>
              <a:rPr lang="en-US" sz="1400" dirty="0" err="1">
                <a:latin typeface="Montserrat" charset="0"/>
              </a:rPr>
              <a:t>kasus</a:t>
            </a:r>
            <a:r>
              <a:rPr lang="en-US" sz="1400" dirty="0">
                <a:latin typeface="Montserrat" charset="0"/>
              </a:rPr>
              <a:t> </a:t>
            </a:r>
            <a:r>
              <a:rPr lang="en-US" sz="1400" dirty="0" err="1">
                <a:latin typeface="Montserrat" charset="0"/>
              </a:rPr>
              <a:t>kecelakaan</a:t>
            </a:r>
            <a:r>
              <a:rPr lang="en-US" sz="1400" dirty="0">
                <a:latin typeface="Montserrat" charset="0"/>
              </a:rPr>
              <a:t> </a:t>
            </a:r>
            <a:r>
              <a:rPr lang="en-US" sz="1400" dirty="0" err="1">
                <a:latin typeface="Montserrat" charset="0"/>
              </a:rPr>
              <a:t>lalu</a:t>
            </a:r>
            <a:r>
              <a:rPr lang="en-US" sz="1400" dirty="0">
                <a:latin typeface="Montserrat" charset="0"/>
              </a:rPr>
              <a:t> </a:t>
            </a:r>
            <a:r>
              <a:rPr lang="en-US" sz="1400" dirty="0" err="1">
                <a:latin typeface="Montserrat" charset="0"/>
              </a:rPr>
              <a:t>lintas</a:t>
            </a:r>
            <a:r>
              <a:rPr lang="en-US" sz="1400" dirty="0">
                <a:latin typeface="Montserrat" charset="0"/>
              </a:rPr>
              <a:t> yang </a:t>
            </a:r>
            <a:r>
              <a:rPr lang="en-US" sz="1400" dirty="0" err="1">
                <a:latin typeface="Montserrat" charset="0"/>
              </a:rPr>
              <a:t>terjadi</a:t>
            </a:r>
            <a:r>
              <a:rPr lang="en-US" sz="1400" dirty="0">
                <a:latin typeface="Montserrat" charset="0"/>
              </a:rPr>
              <a:t> di </a:t>
            </a:r>
            <a:r>
              <a:rPr lang="en-US" sz="1400" dirty="0" err="1">
                <a:latin typeface="Montserrat" charset="0"/>
              </a:rPr>
              <a:t>periode</a:t>
            </a:r>
            <a:r>
              <a:rPr lang="en-US" sz="1400" dirty="0">
                <a:latin typeface="Montserrat" charset="0"/>
              </a:rPr>
              <a:t> Januari-13 September 2022 </a:t>
            </a:r>
            <a:r>
              <a:rPr lang="en-US" sz="1400" dirty="0" err="1">
                <a:latin typeface="Montserrat" charset="0"/>
              </a:rPr>
              <a:t>telah</a:t>
            </a:r>
            <a:r>
              <a:rPr lang="en-US" sz="1400" dirty="0">
                <a:latin typeface="Montserrat" charset="0"/>
              </a:rPr>
              <a:t> </a:t>
            </a:r>
            <a:r>
              <a:rPr lang="en-US" sz="1400" dirty="0" err="1">
                <a:latin typeface="Montserrat" charset="0"/>
              </a:rPr>
              <a:t>mengakibatkan</a:t>
            </a:r>
            <a:r>
              <a:rPr lang="en-US" sz="1400" dirty="0">
                <a:latin typeface="Montserrat" charset="0"/>
              </a:rPr>
              <a:t> 19.054 orang </a:t>
            </a:r>
            <a:r>
              <a:rPr lang="en-US" sz="1400" dirty="0" err="1">
                <a:latin typeface="Montserrat" charset="0"/>
              </a:rPr>
              <a:t>tewas</a:t>
            </a:r>
            <a:r>
              <a:rPr lang="en-US" sz="1400" dirty="0">
                <a:latin typeface="Montserrat" charset="0"/>
              </a:rPr>
              <a:t>. </a:t>
            </a:r>
            <a:r>
              <a:rPr lang="en-US" sz="1400" dirty="0" err="1">
                <a:latin typeface="Montserrat" charset="0"/>
              </a:rPr>
              <a:t>Korban</a:t>
            </a:r>
            <a:r>
              <a:rPr lang="en-US" sz="1400" dirty="0">
                <a:latin typeface="Montserrat" charset="0"/>
              </a:rPr>
              <a:t> </a:t>
            </a:r>
            <a:r>
              <a:rPr lang="en-US" sz="1400" dirty="0" err="1">
                <a:latin typeface="Montserrat" charset="0"/>
              </a:rPr>
              <a:t>meninggal</a:t>
            </a:r>
            <a:r>
              <a:rPr lang="en-US" sz="1400" dirty="0">
                <a:latin typeface="Montserrat" charset="0"/>
              </a:rPr>
              <a:t> </a:t>
            </a:r>
            <a:r>
              <a:rPr lang="en-US" sz="1400" dirty="0" err="1">
                <a:latin typeface="Montserrat" charset="0"/>
              </a:rPr>
              <a:t>akibat</a:t>
            </a:r>
            <a:r>
              <a:rPr lang="en-US" sz="1400" dirty="0">
                <a:latin typeface="Montserrat" charset="0"/>
              </a:rPr>
              <a:t> </a:t>
            </a:r>
            <a:r>
              <a:rPr lang="en-US" sz="1400" dirty="0" err="1">
                <a:latin typeface="Montserrat" charset="0"/>
              </a:rPr>
              <a:t>kecelakaan</a:t>
            </a:r>
            <a:r>
              <a:rPr lang="en-US" sz="1400" dirty="0">
                <a:latin typeface="Montserrat" charset="0"/>
              </a:rPr>
              <a:t> </a:t>
            </a:r>
            <a:r>
              <a:rPr lang="en-US" sz="1400" dirty="0" err="1">
                <a:latin typeface="Montserrat" charset="0"/>
              </a:rPr>
              <a:t>tersebut</a:t>
            </a:r>
            <a:r>
              <a:rPr lang="en-US" sz="1400" dirty="0">
                <a:latin typeface="Montserrat" charset="0"/>
              </a:rPr>
              <a:t> </a:t>
            </a:r>
            <a:r>
              <a:rPr lang="en-US" sz="1400" dirty="0" err="1">
                <a:latin typeface="Montserrat" charset="0"/>
              </a:rPr>
              <a:t>bertambah</a:t>
            </a:r>
            <a:r>
              <a:rPr lang="en-US" sz="1400" dirty="0">
                <a:latin typeface="Montserrat" charset="0"/>
              </a:rPr>
              <a:t> 683 orang </a:t>
            </a:r>
            <a:r>
              <a:rPr lang="en-US" sz="1400" dirty="0" err="1">
                <a:latin typeface="Montserrat" charset="0"/>
              </a:rPr>
              <a:t>atau</a:t>
            </a:r>
            <a:r>
              <a:rPr lang="en-US" sz="1400" dirty="0">
                <a:latin typeface="Montserrat" charset="0"/>
              </a:rPr>
              <a:t> </a:t>
            </a:r>
            <a:r>
              <a:rPr lang="en-US" sz="1400" dirty="0" err="1">
                <a:latin typeface="Montserrat" charset="0"/>
              </a:rPr>
              <a:t>naik</a:t>
            </a:r>
            <a:r>
              <a:rPr lang="en-US" sz="1400" dirty="0">
                <a:latin typeface="Montserrat" charset="0"/>
              </a:rPr>
              <a:t> 3,7% </a:t>
            </a:r>
            <a:r>
              <a:rPr lang="en-US" sz="1400" dirty="0" err="1">
                <a:latin typeface="Montserrat" charset="0"/>
              </a:rPr>
              <a:t>dibanding</a:t>
            </a:r>
            <a:r>
              <a:rPr lang="en-US" sz="1400" dirty="0">
                <a:latin typeface="Montserrat" charset="0"/>
              </a:rPr>
              <a:t> </a:t>
            </a:r>
            <a:r>
              <a:rPr lang="en-US" sz="1400" dirty="0" err="1">
                <a:latin typeface="Montserrat" charset="0"/>
              </a:rPr>
              <a:t>dengan</a:t>
            </a:r>
            <a:r>
              <a:rPr lang="en-US" sz="1400" dirty="0">
                <a:latin typeface="Montserrat" charset="0"/>
              </a:rPr>
              <a:t> </a:t>
            </a:r>
            <a:r>
              <a:rPr lang="en-US" sz="1400" dirty="0" err="1">
                <a:latin typeface="Montserrat" charset="0"/>
              </a:rPr>
              <a:t>periode</a:t>
            </a:r>
            <a:r>
              <a:rPr lang="en-US" sz="1400" dirty="0">
                <a:latin typeface="Montserrat" charset="0"/>
              </a:rPr>
              <a:t> yang </a:t>
            </a:r>
            <a:r>
              <a:rPr lang="en-US" sz="1400" dirty="0" err="1" smtClean="0">
                <a:latin typeface="Montserrat" charset="0"/>
              </a:rPr>
              <a:t>sama</a:t>
            </a:r>
            <a:r>
              <a:rPr lang="en-US" sz="1400" dirty="0">
                <a:latin typeface="Montserrat" charset="0"/>
              </a:rPr>
              <a:t> </a:t>
            </a:r>
            <a:r>
              <a:rPr lang="en-US" sz="1400" dirty="0" err="1" smtClean="0">
                <a:latin typeface="Montserrat" charset="0"/>
              </a:rPr>
              <a:t>tahun</a:t>
            </a:r>
            <a:r>
              <a:rPr lang="en-US" sz="1400" dirty="0" smtClean="0">
                <a:latin typeface="Montserrat" charset="0"/>
              </a:rPr>
              <a:t> </a:t>
            </a:r>
            <a:r>
              <a:rPr lang="en-US" sz="1400" dirty="0" err="1">
                <a:latin typeface="Montserrat" charset="0"/>
              </a:rPr>
              <a:t>lalu</a:t>
            </a:r>
            <a:r>
              <a:rPr lang="en-US" sz="1400" dirty="0">
                <a:latin typeface="Montserrat" charset="0"/>
              </a:rPr>
              <a:t>.</a:t>
            </a:r>
            <a:br>
              <a:rPr lang="en-US" sz="1400" dirty="0">
                <a:latin typeface="Montserrat" charset="0"/>
              </a:rPr>
            </a:br>
            <a:r>
              <a:rPr lang="en-US" sz="1400" dirty="0" err="1">
                <a:latin typeface="Montserrat" charset="0"/>
              </a:rPr>
              <a:t>Untuk</a:t>
            </a:r>
            <a:r>
              <a:rPr lang="en-US" sz="1400" dirty="0">
                <a:latin typeface="Montserrat" charset="0"/>
              </a:rPr>
              <a:t> </a:t>
            </a:r>
            <a:r>
              <a:rPr lang="en-US" sz="1400" dirty="0" err="1">
                <a:latin typeface="Montserrat" charset="0"/>
              </a:rPr>
              <a:t>mengatasi</a:t>
            </a:r>
            <a:r>
              <a:rPr lang="en-US" sz="1400" dirty="0">
                <a:latin typeface="Montserrat" charset="0"/>
              </a:rPr>
              <a:t> </a:t>
            </a:r>
            <a:r>
              <a:rPr lang="en-US" sz="1400" dirty="0" err="1">
                <a:latin typeface="Montserrat" charset="0"/>
              </a:rPr>
              <a:t>permasalah</a:t>
            </a:r>
            <a:r>
              <a:rPr lang="en-US" sz="1400" dirty="0">
                <a:latin typeface="Montserrat" charset="0"/>
              </a:rPr>
              <a:t> </a:t>
            </a:r>
            <a:r>
              <a:rPr lang="en-US" sz="1400" dirty="0" err="1" smtClean="0">
                <a:latin typeface="Montserrat" charset="0"/>
              </a:rPr>
              <a:t>tersebut</a:t>
            </a:r>
            <a:r>
              <a:rPr lang="en-US" sz="1400" dirty="0" smtClean="0">
                <a:latin typeface="Montserrat" charset="0"/>
              </a:rPr>
              <a:t>,  </a:t>
            </a:r>
            <a:r>
              <a:rPr lang="en-US" sz="1400" dirty="0" err="1">
                <a:latin typeface="Montserrat" charset="0"/>
              </a:rPr>
              <a:t>membuat</a:t>
            </a:r>
            <a:r>
              <a:rPr lang="en-US" sz="1400" dirty="0">
                <a:latin typeface="Montserrat" charset="0"/>
              </a:rPr>
              <a:t> program </a:t>
            </a:r>
            <a:r>
              <a:rPr lang="en-US" sz="1400" dirty="0" err="1">
                <a:latin typeface="Montserrat" charset="0"/>
              </a:rPr>
              <a:t>berbasis</a:t>
            </a:r>
            <a:r>
              <a:rPr lang="en-US" sz="1400" dirty="0">
                <a:latin typeface="Montserrat" charset="0"/>
              </a:rPr>
              <a:t> web yang </a:t>
            </a:r>
            <a:r>
              <a:rPr lang="en-US" sz="1400" dirty="0" err="1">
                <a:latin typeface="Montserrat" charset="0"/>
              </a:rPr>
              <a:t>bernama</a:t>
            </a:r>
            <a:r>
              <a:rPr lang="en-US" sz="1400" dirty="0">
                <a:latin typeface="Montserrat" charset="0"/>
              </a:rPr>
              <a:t> “</a:t>
            </a:r>
            <a:r>
              <a:rPr lang="en-US" sz="1400" dirty="0" err="1">
                <a:latin typeface="Montserrat" charset="0"/>
              </a:rPr>
              <a:t>Sistem</a:t>
            </a:r>
            <a:r>
              <a:rPr lang="en-US" sz="1400" dirty="0">
                <a:latin typeface="Montserrat" charset="0"/>
              </a:rPr>
              <a:t> </a:t>
            </a:r>
            <a:r>
              <a:rPr lang="en-US" sz="1400" dirty="0" err="1">
                <a:latin typeface="Montserrat" charset="0"/>
              </a:rPr>
              <a:t>Kamera</a:t>
            </a:r>
            <a:r>
              <a:rPr lang="en-US" sz="1400" dirty="0">
                <a:latin typeface="Montserrat" charset="0"/>
              </a:rPr>
              <a:t> </a:t>
            </a:r>
            <a:r>
              <a:rPr lang="en-US" sz="1400" dirty="0" err="1">
                <a:latin typeface="Montserrat" charset="0"/>
              </a:rPr>
              <a:t>Kabin</a:t>
            </a:r>
            <a:r>
              <a:rPr lang="en-US" sz="1400" dirty="0">
                <a:latin typeface="Montserrat" charset="0"/>
              </a:rPr>
              <a:t> </a:t>
            </a:r>
            <a:r>
              <a:rPr lang="en-US" sz="1400" dirty="0" err="1">
                <a:latin typeface="Montserrat" charset="0"/>
              </a:rPr>
              <a:t>Kendaraan</a:t>
            </a:r>
            <a:r>
              <a:rPr lang="en-US" sz="1400" dirty="0">
                <a:latin typeface="Montserrat" charset="0"/>
              </a:rPr>
              <a:t>” </a:t>
            </a:r>
            <a:r>
              <a:rPr lang="en-US" sz="1400" dirty="0" err="1">
                <a:latin typeface="Montserrat" charset="0"/>
              </a:rPr>
              <a:t>dengan</a:t>
            </a:r>
            <a:r>
              <a:rPr lang="en-US" sz="1400" dirty="0">
                <a:latin typeface="Montserrat" charset="0"/>
              </a:rPr>
              <a:t> </a:t>
            </a:r>
            <a:r>
              <a:rPr lang="en-US" sz="1400" dirty="0" err="1">
                <a:latin typeface="Montserrat" charset="0"/>
              </a:rPr>
              <a:t>tujuan</a:t>
            </a:r>
            <a:r>
              <a:rPr lang="en-US" sz="1400" dirty="0">
                <a:latin typeface="Montserrat" charset="0"/>
              </a:rPr>
              <a:t> </a:t>
            </a:r>
            <a:r>
              <a:rPr lang="en-US" sz="1400" dirty="0" err="1">
                <a:latin typeface="Montserrat" charset="0"/>
              </a:rPr>
              <a:t>untuk</a:t>
            </a:r>
            <a:r>
              <a:rPr lang="en-US" sz="1400" dirty="0">
                <a:latin typeface="Montserrat" charset="0"/>
              </a:rPr>
              <a:t> </a:t>
            </a:r>
            <a:r>
              <a:rPr lang="en-US" sz="1400" dirty="0" err="1">
                <a:latin typeface="Montserrat" charset="0"/>
              </a:rPr>
              <a:t>membantu</a:t>
            </a:r>
            <a:r>
              <a:rPr lang="en-US" sz="1400" dirty="0">
                <a:latin typeface="Montserrat" charset="0"/>
              </a:rPr>
              <a:t> </a:t>
            </a:r>
            <a:r>
              <a:rPr lang="en-US" sz="1400" dirty="0" err="1">
                <a:latin typeface="Montserrat" charset="0"/>
              </a:rPr>
              <a:t>meminimalisir</a:t>
            </a:r>
            <a:r>
              <a:rPr lang="en-US" sz="1400" dirty="0">
                <a:latin typeface="Montserrat" charset="0"/>
              </a:rPr>
              <a:t> </a:t>
            </a:r>
            <a:r>
              <a:rPr lang="en-US" sz="1400" dirty="0" err="1">
                <a:latin typeface="Montserrat" charset="0"/>
              </a:rPr>
              <a:t>angka</a:t>
            </a:r>
            <a:r>
              <a:rPr lang="en-US" sz="1400" dirty="0">
                <a:latin typeface="Montserrat" charset="0"/>
              </a:rPr>
              <a:t> </a:t>
            </a:r>
            <a:r>
              <a:rPr lang="en-US" sz="1400" dirty="0" err="1">
                <a:latin typeface="Montserrat" charset="0"/>
              </a:rPr>
              <a:t>kecelakaan</a:t>
            </a:r>
            <a:r>
              <a:rPr lang="en-US" sz="1400" dirty="0">
                <a:latin typeface="Montserrat" charset="0"/>
              </a:rPr>
              <a:t> </a:t>
            </a:r>
            <a:r>
              <a:rPr lang="en-US" sz="1400" dirty="0" err="1">
                <a:latin typeface="Montserrat" charset="0"/>
              </a:rPr>
              <a:t>lalu</a:t>
            </a:r>
            <a:r>
              <a:rPr lang="en-US" sz="1400" dirty="0">
                <a:latin typeface="Montserrat" charset="0"/>
              </a:rPr>
              <a:t> </a:t>
            </a:r>
            <a:r>
              <a:rPr lang="en-US" sz="1400" dirty="0" err="1">
                <a:latin typeface="Montserrat" charset="0"/>
              </a:rPr>
              <a:t>lintas</a:t>
            </a:r>
            <a:r>
              <a:rPr lang="en-US" sz="1400" dirty="0">
                <a:latin typeface="Montserrat" charset="0"/>
              </a:rPr>
              <a:t> yang </a:t>
            </a:r>
            <a:r>
              <a:rPr lang="en-US" sz="1400" dirty="0" err="1">
                <a:latin typeface="Montserrat" charset="0"/>
              </a:rPr>
              <a:t>disebabkan</a:t>
            </a:r>
            <a:r>
              <a:rPr lang="en-US" sz="1400" dirty="0">
                <a:latin typeface="Montserrat" charset="0"/>
              </a:rPr>
              <a:t> </a:t>
            </a:r>
            <a:r>
              <a:rPr lang="en-US" sz="1400" dirty="0" err="1">
                <a:latin typeface="Montserrat" charset="0"/>
              </a:rPr>
              <a:t>oleh</a:t>
            </a:r>
            <a:r>
              <a:rPr lang="en-US" sz="1400" dirty="0">
                <a:latin typeface="Montserrat" charset="0"/>
              </a:rPr>
              <a:t> </a:t>
            </a:r>
            <a:r>
              <a:rPr lang="en-US" sz="1400" dirty="0" err="1">
                <a:latin typeface="Montserrat" charset="0"/>
              </a:rPr>
              <a:t>faktor</a:t>
            </a:r>
            <a:r>
              <a:rPr lang="en-US" sz="1400" dirty="0">
                <a:latin typeface="Montserrat" charset="0"/>
              </a:rPr>
              <a:t> </a:t>
            </a:r>
            <a:r>
              <a:rPr lang="en-US" sz="1400" dirty="0" err="1">
                <a:latin typeface="Montserrat" charset="0"/>
              </a:rPr>
              <a:t>manusia</a:t>
            </a:r>
            <a:r>
              <a:rPr lang="en-US" sz="1400" dirty="0">
                <a:latin typeface="Montserrat" charset="0"/>
              </a:rPr>
              <a:t> </a:t>
            </a:r>
            <a:r>
              <a:rPr lang="en-US" sz="1400" dirty="0" err="1">
                <a:latin typeface="Montserrat" charset="0"/>
              </a:rPr>
              <a:t>yaitu</a:t>
            </a:r>
            <a:r>
              <a:rPr lang="en-US" sz="1400" dirty="0">
                <a:latin typeface="Montserrat" charset="0"/>
              </a:rPr>
              <a:t> </a:t>
            </a:r>
            <a:r>
              <a:rPr lang="en-US" sz="1400" dirty="0" err="1">
                <a:latin typeface="Montserrat" charset="0"/>
              </a:rPr>
              <a:t>kelalaian</a:t>
            </a:r>
            <a:r>
              <a:rPr lang="en-US" sz="1400" dirty="0">
                <a:latin typeface="Montserrat" charset="0"/>
              </a:rPr>
              <a:t> </a:t>
            </a:r>
            <a:r>
              <a:rPr lang="en-US" sz="1400" dirty="0" err="1">
                <a:latin typeface="Montserrat" charset="0"/>
              </a:rPr>
              <a:t>dari</a:t>
            </a:r>
            <a:r>
              <a:rPr lang="en-US" sz="1400" dirty="0">
                <a:latin typeface="Montserrat" charset="0"/>
              </a:rPr>
              <a:t> </a:t>
            </a:r>
            <a:r>
              <a:rPr lang="en-US" sz="1400" dirty="0" err="1">
                <a:latin typeface="Montserrat" charset="0"/>
              </a:rPr>
              <a:t>pengemudi</a:t>
            </a:r>
            <a:r>
              <a:rPr lang="en-US" sz="1400" dirty="0">
                <a:latin typeface="Montserrat" charset="0"/>
              </a:rPr>
              <a:t>.</a:t>
            </a:r>
            <a:br>
              <a:rPr lang="en-US" sz="1400" dirty="0">
                <a:latin typeface="Montserrat" charset="0"/>
              </a:rPr>
            </a:br>
            <a:endParaRPr sz="1400" dirty="0">
              <a:latin typeface="Montserrat" charset="0"/>
              <a:ea typeface="Montserrat"/>
              <a:cs typeface="Montserrat"/>
              <a:sym typeface="Montserrat"/>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143500"/>
          </a:xfrm>
        </p:spPr>
        <p:txBody>
          <a:bodyPr/>
          <a:lstStyle/>
          <a:p>
            <a:pPr algn="just"/>
            <a:r>
              <a:rPr lang="en-US" sz="1400" dirty="0">
                <a:latin typeface="Montserrat" charset="0"/>
              </a:rPr>
              <a:t>What	: </a:t>
            </a:r>
            <a:r>
              <a:rPr lang="en-US" sz="1400" dirty="0" err="1">
                <a:latin typeface="Montserrat" charset="0"/>
              </a:rPr>
              <a:t>Mengacu</a:t>
            </a:r>
            <a:r>
              <a:rPr lang="en-US" sz="1400" dirty="0">
                <a:latin typeface="Montserrat" charset="0"/>
              </a:rPr>
              <a:t> </a:t>
            </a:r>
            <a:r>
              <a:rPr lang="en-US" sz="1400" dirty="0" err="1">
                <a:latin typeface="Montserrat" charset="0"/>
              </a:rPr>
              <a:t>pada</a:t>
            </a:r>
            <a:r>
              <a:rPr lang="en-US" sz="1400" dirty="0">
                <a:latin typeface="Montserrat" charset="0"/>
              </a:rPr>
              <a:t> </a:t>
            </a:r>
            <a:r>
              <a:rPr lang="en-US" sz="1400" dirty="0" err="1">
                <a:latin typeface="Montserrat" charset="0"/>
              </a:rPr>
              <a:t>permasalahan</a:t>
            </a:r>
            <a:r>
              <a:rPr lang="en-US" sz="1400" dirty="0">
                <a:latin typeface="Montserrat" charset="0"/>
              </a:rPr>
              <a:t> </a:t>
            </a:r>
            <a:r>
              <a:rPr lang="en-US" sz="1400" dirty="0" err="1">
                <a:latin typeface="Montserrat" charset="0"/>
              </a:rPr>
              <a:t>dan</a:t>
            </a:r>
            <a:r>
              <a:rPr lang="en-US" sz="1400" dirty="0">
                <a:latin typeface="Montserrat" charset="0"/>
              </a:rPr>
              <a:t> </a:t>
            </a:r>
            <a:r>
              <a:rPr lang="en-US" sz="1400" dirty="0" err="1">
                <a:latin typeface="Montserrat" charset="0"/>
              </a:rPr>
              <a:t>bagaimana</a:t>
            </a:r>
            <a:r>
              <a:rPr lang="en-US" sz="1400" dirty="0">
                <a:latin typeface="Montserrat" charset="0"/>
              </a:rPr>
              <a:t> </a:t>
            </a:r>
            <a:r>
              <a:rPr lang="en-US" sz="1400" dirty="0" err="1">
                <a:latin typeface="Montserrat" charset="0"/>
              </a:rPr>
              <a:t>tahu</a:t>
            </a:r>
            <a:r>
              <a:rPr lang="en-US" sz="1400" dirty="0">
                <a:latin typeface="Montserrat" charset="0"/>
              </a:rPr>
              <a:t> </a:t>
            </a:r>
            <a:r>
              <a:rPr lang="en-US" sz="1400" dirty="0" err="1">
                <a:latin typeface="Montserrat" charset="0"/>
              </a:rPr>
              <a:t>masalahnya</a:t>
            </a:r>
            <a:r>
              <a:rPr lang="en-US" sz="1400" dirty="0">
                <a:latin typeface="Montserrat" charset="0"/>
              </a:rPr>
              <a:t>. </a:t>
            </a:r>
            <a:r>
              <a:rPr lang="en-US" sz="1400" dirty="0" err="1">
                <a:latin typeface="Montserrat" charset="0"/>
              </a:rPr>
              <a:t>Berdasarkan</a:t>
            </a:r>
            <a:r>
              <a:rPr lang="en-US" sz="1400" dirty="0">
                <a:latin typeface="Montserrat" charset="0"/>
              </a:rPr>
              <a:t> </a:t>
            </a:r>
            <a:r>
              <a:rPr lang="en-US" sz="1400" dirty="0" err="1">
                <a:latin typeface="Montserrat" charset="0"/>
              </a:rPr>
              <a:t>masalah</a:t>
            </a:r>
            <a:r>
              <a:rPr lang="en-US" sz="1400" dirty="0">
                <a:latin typeface="Montserrat" charset="0"/>
              </a:rPr>
              <a:t> yang </a:t>
            </a:r>
            <a:r>
              <a:rPr lang="en-US" sz="1400" dirty="0" err="1">
                <a:latin typeface="Montserrat" charset="0"/>
              </a:rPr>
              <a:t>terjadi</a:t>
            </a:r>
            <a:r>
              <a:rPr lang="en-US" sz="1400" dirty="0">
                <a:latin typeface="Montserrat" charset="0"/>
              </a:rPr>
              <a:t> </a:t>
            </a:r>
            <a:r>
              <a:rPr lang="en-US" sz="1400" dirty="0" err="1">
                <a:latin typeface="Montserrat" charset="0"/>
              </a:rPr>
              <a:t>ditemukan</a:t>
            </a:r>
            <a:r>
              <a:rPr lang="en-US" sz="1400" dirty="0">
                <a:latin typeface="Montserrat" charset="0"/>
              </a:rPr>
              <a:t> </a:t>
            </a:r>
            <a:r>
              <a:rPr lang="en-US" sz="1400" dirty="0" err="1">
                <a:latin typeface="Montserrat" charset="0"/>
              </a:rPr>
              <a:t>bahwa</a:t>
            </a:r>
            <a:r>
              <a:rPr lang="en-US" sz="1400" dirty="0">
                <a:latin typeface="Montserrat" charset="0"/>
              </a:rPr>
              <a:t> </a:t>
            </a:r>
            <a:r>
              <a:rPr lang="en-US" sz="1400" dirty="0" err="1">
                <a:latin typeface="Montserrat" charset="0"/>
              </a:rPr>
              <a:t>kecelakaan</a:t>
            </a:r>
            <a:r>
              <a:rPr lang="en-US" sz="1400" dirty="0">
                <a:latin typeface="Montserrat" charset="0"/>
              </a:rPr>
              <a:t> </a:t>
            </a:r>
            <a:r>
              <a:rPr lang="en-US" sz="1400" dirty="0" err="1">
                <a:latin typeface="Montserrat" charset="0"/>
              </a:rPr>
              <a:t>lalu</a:t>
            </a:r>
            <a:r>
              <a:rPr lang="en-US" sz="1400" dirty="0">
                <a:latin typeface="Montserrat" charset="0"/>
              </a:rPr>
              <a:t> </a:t>
            </a:r>
            <a:r>
              <a:rPr lang="en-US" sz="1400" dirty="0" err="1">
                <a:latin typeface="Montserrat" charset="0"/>
              </a:rPr>
              <a:t>lintas</a:t>
            </a:r>
            <a:r>
              <a:rPr lang="en-US" sz="1400" dirty="0">
                <a:latin typeface="Montserrat" charset="0"/>
              </a:rPr>
              <a:t> </a:t>
            </a:r>
            <a:r>
              <a:rPr lang="en-US" sz="1400" dirty="0" err="1">
                <a:latin typeface="Montserrat" charset="0"/>
              </a:rPr>
              <a:t>terbesar</a:t>
            </a:r>
            <a:r>
              <a:rPr lang="en-US" sz="1400" dirty="0">
                <a:latin typeface="Montserrat" charset="0"/>
              </a:rPr>
              <a:t> </a:t>
            </a:r>
            <a:r>
              <a:rPr lang="en-US" sz="1400" dirty="0" err="1">
                <a:latin typeface="Montserrat" charset="0"/>
              </a:rPr>
              <a:t>disebabkan</a:t>
            </a:r>
            <a:r>
              <a:rPr lang="en-US" sz="1400" dirty="0">
                <a:latin typeface="Montserrat" charset="0"/>
              </a:rPr>
              <a:t> </a:t>
            </a:r>
            <a:r>
              <a:rPr lang="en-US" sz="1400" dirty="0" err="1">
                <a:latin typeface="Montserrat" charset="0"/>
              </a:rPr>
              <a:t>oleh</a:t>
            </a:r>
            <a:r>
              <a:rPr lang="en-US" sz="1400" dirty="0">
                <a:latin typeface="Montserrat" charset="0"/>
              </a:rPr>
              <a:t> </a:t>
            </a:r>
            <a:r>
              <a:rPr lang="en-US" sz="1400" dirty="0" err="1">
                <a:latin typeface="Montserrat" charset="0"/>
              </a:rPr>
              <a:t>faktor</a:t>
            </a:r>
            <a:r>
              <a:rPr lang="en-US" sz="1400" dirty="0">
                <a:latin typeface="Montserrat" charset="0"/>
              </a:rPr>
              <a:t> </a:t>
            </a:r>
            <a:r>
              <a:rPr lang="en-US" sz="1400" dirty="0" err="1">
                <a:latin typeface="Montserrat" charset="0"/>
              </a:rPr>
              <a:t>manusia</a:t>
            </a:r>
            <a:r>
              <a:rPr lang="en-US" sz="1400" dirty="0">
                <a:latin typeface="Montserrat" charset="0"/>
              </a:rPr>
              <a:t> yang </a:t>
            </a:r>
            <a:r>
              <a:rPr lang="en-US" sz="1400" dirty="0" err="1">
                <a:latin typeface="Montserrat" charset="0"/>
              </a:rPr>
              <a:t>dalam</a:t>
            </a:r>
            <a:r>
              <a:rPr lang="en-US" sz="1400" dirty="0">
                <a:latin typeface="Montserrat" charset="0"/>
              </a:rPr>
              <a:t> </a:t>
            </a:r>
            <a:r>
              <a:rPr lang="en-US" sz="1400" dirty="0" err="1">
                <a:latin typeface="Montserrat" charset="0"/>
              </a:rPr>
              <a:t>hal</a:t>
            </a:r>
            <a:r>
              <a:rPr lang="en-US" sz="1400" dirty="0">
                <a:latin typeface="Montserrat" charset="0"/>
              </a:rPr>
              <a:t> </a:t>
            </a:r>
            <a:r>
              <a:rPr lang="en-US" sz="1400" dirty="0" err="1">
                <a:latin typeface="Montserrat" charset="0"/>
              </a:rPr>
              <a:t>ini</a:t>
            </a:r>
            <a:r>
              <a:rPr lang="en-US" sz="1400" dirty="0">
                <a:latin typeface="Montserrat" charset="0"/>
              </a:rPr>
              <a:t> </a:t>
            </a:r>
            <a:r>
              <a:rPr lang="en-US" sz="1400" dirty="0" err="1">
                <a:latin typeface="Montserrat" charset="0"/>
              </a:rPr>
              <a:t>adalah</a:t>
            </a:r>
            <a:r>
              <a:rPr lang="en-US" sz="1400" dirty="0">
                <a:latin typeface="Montserrat" charset="0"/>
              </a:rPr>
              <a:t> </a:t>
            </a:r>
            <a:r>
              <a:rPr lang="en-US" sz="1400" dirty="0" err="1">
                <a:latin typeface="Montserrat" charset="0"/>
              </a:rPr>
              <a:t>pengemudi</a:t>
            </a:r>
            <a:r>
              <a:rPr lang="en-US" sz="1400" dirty="0">
                <a:latin typeface="Montserrat" charset="0"/>
              </a:rPr>
              <a:t>. </a:t>
            </a:r>
            <a:r>
              <a:rPr lang="en-US" sz="1400" dirty="0" err="1">
                <a:latin typeface="Montserrat" charset="0"/>
              </a:rPr>
              <a:t>Maka</a:t>
            </a:r>
            <a:r>
              <a:rPr lang="en-US" sz="1400" dirty="0">
                <a:latin typeface="Montserrat" charset="0"/>
              </a:rPr>
              <a:t> </a:t>
            </a:r>
            <a:r>
              <a:rPr lang="en-US" sz="1400" dirty="0" err="1">
                <a:latin typeface="Montserrat" charset="0"/>
              </a:rPr>
              <a:t>dengan</a:t>
            </a:r>
            <a:r>
              <a:rPr lang="en-US" sz="1400" dirty="0">
                <a:latin typeface="Montserrat" charset="0"/>
              </a:rPr>
              <a:t> </a:t>
            </a:r>
            <a:r>
              <a:rPr lang="en-US" sz="1400" dirty="0" err="1">
                <a:latin typeface="Montserrat" charset="0"/>
              </a:rPr>
              <a:t>adanya</a:t>
            </a:r>
            <a:r>
              <a:rPr lang="en-US" sz="1400" dirty="0">
                <a:latin typeface="Montserrat" charset="0"/>
              </a:rPr>
              <a:t> program </a:t>
            </a:r>
            <a:r>
              <a:rPr lang="en-US" sz="1400" dirty="0" err="1">
                <a:latin typeface="Montserrat" charset="0"/>
              </a:rPr>
              <a:t>ini</a:t>
            </a:r>
            <a:r>
              <a:rPr lang="en-US" sz="1400" dirty="0">
                <a:latin typeface="Montserrat" charset="0"/>
              </a:rPr>
              <a:t> </a:t>
            </a:r>
            <a:r>
              <a:rPr lang="en-US" sz="1400" dirty="0" err="1">
                <a:latin typeface="Montserrat" charset="0"/>
              </a:rPr>
              <a:t>diharapkan</a:t>
            </a:r>
            <a:r>
              <a:rPr lang="en-US" sz="1400" dirty="0">
                <a:latin typeface="Montserrat" charset="0"/>
              </a:rPr>
              <a:t> </a:t>
            </a:r>
            <a:r>
              <a:rPr lang="en-US" sz="1400" dirty="0" err="1">
                <a:latin typeface="Montserrat" charset="0"/>
              </a:rPr>
              <a:t>dapat</a:t>
            </a:r>
            <a:r>
              <a:rPr lang="en-US" sz="1400" dirty="0">
                <a:latin typeface="Montserrat" charset="0"/>
              </a:rPr>
              <a:t> </a:t>
            </a:r>
            <a:r>
              <a:rPr lang="en-US" sz="1400" dirty="0" err="1">
                <a:latin typeface="Montserrat" charset="0"/>
              </a:rPr>
              <a:t>membantu</a:t>
            </a:r>
            <a:r>
              <a:rPr lang="en-US" sz="1400" dirty="0">
                <a:latin typeface="Montserrat" charset="0"/>
              </a:rPr>
              <a:t> </a:t>
            </a:r>
            <a:r>
              <a:rPr lang="en-US" sz="1400" dirty="0" err="1">
                <a:latin typeface="Montserrat" charset="0"/>
              </a:rPr>
              <a:t>meminimalisir</a:t>
            </a:r>
            <a:r>
              <a:rPr lang="en-US" sz="1400" dirty="0">
                <a:latin typeface="Montserrat" charset="0"/>
              </a:rPr>
              <a:t> </a:t>
            </a:r>
            <a:r>
              <a:rPr lang="en-US" sz="1400" dirty="0" err="1">
                <a:latin typeface="Montserrat" charset="0"/>
              </a:rPr>
              <a:t>kecelakaan</a:t>
            </a:r>
            <a:r>
              <a:rPr lang="en-US" sz="1400" dirty="0">
                <a:latin typeface="Montserrat" charset="0"/>
              </a:rPr>
              <a:t> </a:t>
            </a:r>
            <a:r>
              <a:rPr lang="en-US" sz="1400" dirty="0" err="1">
                <a:latin typeface="Montserrat" charset="0"/>
              </a:rPr>
              <a:t>lalu</a:t>
            </a:r>
            <a:r>
              <a:rPr lang="en-US" sz="1400" dirty="0">
                <a:latin typeface="Montserrat" charset="0"/>
              </a:rPr>
              <a:t> </a:t>
            </a:r>
            <a:r>
              <a:rPr lang="en-US" sz="1400" dirty="0" err="1">
                <a:latin typeface="Montserrat" charset="0"/>
              </a:rPr>
              <a:t>lintas</a:t>
            </a:r>
            <a:r>
              <a:rPr lang="en-US" sz="1400" dirty="0">
                <a:latin typeface="Montserrat" charset="0"/>
              </a:rPr>
              <a:t> </a:t>
            </a:r>
            <a:r>
              <a:rPr lang="en-US" sz="1400" dirty="0" err="1">
                <a:latin typeface="Montserrat" charset="0"/>
              </a:rPr>
              <a:t>serta</a:t>
            </a:r>
            <a:r>
              <a:rPr lang="en-US" sz="1400" dirty="0">
                <a:latin typeface="Montserrat" charset="0"/>
              </a:rPr>
              <a:t> </a:t>
            </a:r>
            <a:r>
              <a:rPr lang="en-US" sz="1400" dirty="0" err="1">
                <a:latin typeface="Montserrat" charset="0"/>
              </a:rPr>
              <a:t>menjadi</a:t>
            </a:r>
            <a:r>
              <a:rPr lang="en-US" sz="1400" dirty="0">
                <a:latin typeface="Montserrat" charset="0"/>
              </a:rPr>
              <a:t> awareness tools </a:t>
            </a:r>
            <a:r>
              <a:rPr lang="en-US" sz="1400" dirty="0" err="1">
                <a:latin typeface="Montserrat" charset="0"/>
              </a:rPr>
              <a:t>bagi</a:t>
            </a:r>
            <a:r>
              <a:rPr lang="en-US" sz="1400" dirty="0">
                <a:latin typeface="Montserrat" charset="0"/>
              </a:rPr>
              <a:t> </a:t>
            </a:r>
            <a:r>
              <a:rPr lang="en-US" sz="1400" dirty="0" err="1">
                <a:latin typeface="Montserrat" charset="0"/>
              </a:rPr>
              <a:t>setiap</a:t>
            </a:r>
            <a:r>
              <a:rPr lang="en-US" sz="1400" dirty="0">
                <a:latin typeface="Montserrat" charset="0"/>
              </a:rPr>
              <a:t> </a:t>
            </a:r>
            <a:r>
              <a:rPr lang="en-US" sz="1400" dirty="0" err="1">
                <a:latin typeface="Montserrat" charset="0"/>
              </a:rPr>
              <a:t>pengemudi</a:t>
            </a:r>
            <a:r>
              <a:rPr lang="en-US" sz="1400" dirty="0">
                <a:latin typeface="Montserrat" charset="0"/>
              </a:rPr>
              <a:t> </a:t>
            </a:r>
            <a:r>
              <a:rPr lang="en-US" sz="1400" dirty="0" err="1">
                <a:latin typeface="Montserrat" charset="0"/>
              </a:rPr>
              <a:t>untuk</a:t>
            </a:r>
            <a:r>
              <a:rPr lang="en-US" sz="1400" dirty="0">
                <a:latin typeface="Montserrat" charset="0"/>
              </a:rPr>
              <a:t> </a:t>
            </a:r>
            <a:r>
              <a:rPr lang="en-US" sz="1400" dirty="0" err="1">
                <a:latin typeface="Montserrat" charset="0"/>
              </a:rPr>
              <a:t>bisa</a:t>
            </a:r>
            <a:r>
              <a:rPr lang="en-US" sz="1400" dirty="0">
                <a:latin typeface="Montserrat" charset="0"/>
              </a:rPr>
              <a:t> </a:t>
            </a:r>
            <a:r>
              <a:rPr lang="en-US" sz="1400" dirty="0" err="1" smtClean="0">
                <a:latin typeface="Montserrat" charset="0"/>
              </a:rPr>
              <a:t>berhati-hati</a:t>
            </a:r>
            <a:r>
              <a:rPr lang="en-US" sz="1400" dirty="0" smtClean="0">
                <a:latin typeface="Montserrat" charset="0"/>
              </a:rPr>
              <a:t> </a:t>
            </a:r>
            <a:r>
              <a:rPr lang="en-US" sz="1400" dirty="0" err="1" smtClean="0">
                <a:latin typeface="Montserrat" charset="0"/>
              </a:rPr>
              <a:t>dalam</a:t>
            </a:r>
            <a:r>
              <a:rPr lang="en-US" sz="1400" dirty="0" smtClean="0">
                <a:latin typeface="Montserrat" charset="0"/>
              </a:rPr>
              <a:t> </a:t>
            </a:r>
            <a:r>
              <a:rPr lang="en-US" sz="1400" dirty="0" err="1">
                <a:latin typeface="Montserrat" charset="0"/>
              </a:rPr>
              <a:t>berkendara</a:t>
            </a:r>
            <a:r>
              <a:rPr lang="en-US" sz="1400" dirty="0">
                <a:latin typeface="Montserrat" charset="0"/>
              </a:rPr>
              <a:t>.</a:t>
            </a:r>
            <a:br>
              <a:rPr lang="en-US" sz="1400" dirty="0">
                <a:latin typeface="Montserrat" charset="0"/>
              </a:rPr>
            </a:br>
            <a:r>
              <a:rPr lang="en-US" sz="1400" dirty="0">
                <a:latin typeface="Montserrat" charset="0"/>
              </a:rPr>
              <a:t>Where	: </a:t>
            </a:r>
            <a:r>
              <a:rPr lang="en-US" sz="1400" dirty="0" err="1">
                <a:latin typeface="Montserrat" charset="0"/>
              </a:rPr>
              <a:t>Mengacu</a:t>
            </a:r>
            <a:r>
              <a:rPr lang="en-US" sz="1400" dirty="0">
                <a:latin typeface="Montserrat" charset="0"/>
              </a:rPr>
              <a:t> </a:t>
            </a:r>
            <a:r>
              <a:rPr lang="en-US" sz="1400" dirty="0" err="1">
                <a:latin typeface="Montserrat" charset="0"/>
              </a:rPr>
              <a:t>pada</a:t>
            </a:r>
            <a:r>
              <a:rPr lang="en-US" sz="1400" dirty="0">
                <a:latin typeface="Montserrat" charset="0"/>
              </a:rPr>
              <a:t> </a:t>
            </a:r>
            <a:r>
              <a:rPr lang="en-US" sz="1400" dirty="0" err="1">
                <a:latin typeface="Montserrat" charset="0"/>
              </a:rPr>
              <a:t>konteks</a:t>
            </a:r>
            <a:r>
              <a:rPr lang="en-US" sz="1400" dirty="0">
                <a:latin typeface="Montserrat" charset="0"/>
              </a:rPr>
              <a:t>, </a:t>
            </a:r>
            <a:r>
              <a:rPr lang="en-US" sz="1400" dirty="0" err="1">
                <a:latin typeface="Montserrat" charset="0"/>
              </a:rPr>
              <a:t>situasi</a:t>
            </a:r>
            <a:r>
              <a:rPr lang="en-US" sz="1400" dirty="0">
                <a:latin typeface="Montserrat" charset="0"/>
              </a:rPr>
              <a:t>, </a:t>
            </a:r>
            <a:r>
              <a:rPr lang="en-US" sz="1400" dirty="0" err="1">
                <a:latin typeface="Montserrat" charset="0"/>
              </a:rPr>
              <a:t>maupun</a:t>
            </a:r>
            <a:r>
              <a:rPr lang="en-US" sz="1400" dirty="0">
                <a:latin typeface="Montserrat" charset="0"/>
              </a:rPr>
              <a:t> </a:t>
            </a:r>
            <a:r>
              <a:rPr lang="en-US" sz="1400" dirty="0" err="1">
                <a:latin typeface="Montserrat" charset="0"/>
              </a:rPr>
              <a:t>lokasi</a:t>
            </a:r>
            <a:r>
              <a:rPr lang="en-US" sz="1400" dirty="0">
                <a:latin typeface="Montserrat" charset="0"/>
              </a:rPr>
              <a:t> </a:t>
            </a:r>
            <a:r>
              <a:rPr lang="en-US" sz="1400" dirty="0" err="1">
                <a:latin typeface="Montserrat" charset="0"/>
              </a:rPr>
              <a:t>masalah</a:t>
            </a:r>
            <a:r>
              <a:rPr lang="en-US" sz="1400" dirty="0">
                <a:latin typeface="Montserrat" charset="0"/>
              </a:rPr>
              <a:t>. </a:t>
            </a:r>
            <a:r>
              <a:rPr lang="en-US" sz="1400" dirty="0" err="1">
                <a:latin typeface="Montserrat" charset="0"/>
              </a:rPr>
              <a:t>Lokasi</a:t>
            </a:r>
            <a:r>
              <a:rPr lang="en-US" sz="1400" dirty="0">
                <a:latin typeface="Montserrat" charset="0"/>
              </a:rPr>
              <a:t> </a:t>
            </a:r>
            <a:r>
              <a:rPr lang="en-US" sz="1400" dirty="0" err="1">
                <a:latin typeface="Montserrat" charset="0"/>
              </a:rPr>
              <a:t>dalam</a:t>
            </a:r>
            <a:r>
              <a:rPr lang="en-US" sz="1400" dirty="0">
                <a:latin typeface="Montserrat" charset="0"/>
              </a:rPr>
              <a:t> </a:t>
            </a:r>
            <a:r>
              <a:rPr lang="en-US" sz="1400" dirty="0" err="1">
                <a:latin typeface="Montserrat" charset="0"/>
              </a:rPr>
              <a:t>permasalahan</a:t>
            </a:r>
            <a:r>
              <a:rPr lang="en-US" sz="1400" dirty="0">
                <a:latin typeface="Montserrat" charset="0"/>
              </a:rPr>
              <a:t> yang </a:t>
            </a:r>
            <a:r>
              <a:rPr lang="en-US" sz="1400" dirty="0" err="1">
                <a:latin typeface="Montserrat" charset="0"/>
              </a:rPr>
              <a:t>muncul</a:t>
            </a:r>
            <a:r>
              <a:rPr lang="en-US" sz="1400" dirty="0">
                <a:latin typeface="Montserrat" charset="0"/>
              </a:rPr>
              <a:t> </a:t>
            </a:r>
            <a:r>
              <a:rPr lang="en-US" sz="1400" dirty="0" err="1">
                <a:latin typeface="Montserrat" charset="0"/>
              </a:rPr>
              <a:t>terdapat</a:t>
            </a:r>
            <a:r>
              <a:rPr lang="en-US" sz="1400" dirty="0">
                <a:latin typeface="Montserrat" charset="0"/>
              </a:rPr>
              <a:t> di area </a:t>
            </a:r>
            <a:r>
              <a:rPr lang="en-US" sz="1400" dirty="0" err="1">
                <a:latin typeface="Montserrat" charset="0"/>
              </a:rPr>
              <a:t>lalu</a:t>
            </a:r>
            <a:r>
              <a:rPr lang="en-US" sz="1400" dirty="0">
                <a:latin typeface="Montserrat" charset="0"/>
              </a:rPr>
              <a:t> </a:t>
            </a:r>
            <a:r>
              <a:rPr lang="en-US" sz="1400" dirty="0" err="1">
                <a:latin typeface="Montserrat" charset="0"/>
              </a:rPr>
              <a:t>lintas</a:t>
            </a:r>
            <a:r>
              <a:rPr lang="en-US" sz="1400" dirty="0">
                <a:latin typeface="Montserrat" charset="0"/>
              </a:rPr>
              <a:t>. Program </a:t>
            </a:r>
            <a:r>
              <a:rPr lang="en-US" sz="1400" dirty="0" err="1">
                <a:latin typeface="Montserrat" charset="0"/>
              </a:rPr>
              <a:t>ini</a:t>
            </a:r>
            <a:r>
              <a:rPr lang="en-US" sz="1400" dirty="0">
                <a:latin typeface="Montserrat" charset="0"/>
              </a:rPr>
              <a:t> </a:t>
            </a:r>
            <a:r>
              <a:rPr lang="en-US" sz="1400" dirty="0" err="1">
                <a:latin typeface="Montserrat" charset="0"/>
              </a:rPr>
              <a:t>dapat</a:t>
            </a:r>
            <a:r>
              <a:rPr lang="en-US" sz="1400" dirty="0">
                <a:latin typeface="Montserrat" charset="0"/>
              </a:rPr>
              <a:t> </a:t>
            </a:r>
            <a:r>
              <a:rPr lang="en-US" sz="1400" dirty="0" err="1">
                <a:latin typeface="Montserrat" charset="0"/>
              </a:rPr>
              <a:t>dengan</a:t>
            </a:r>
            <a:r>
              <a:rPr lang="en-US" sz="1400" dirty="0">
                <a:latin typeface="Montserrat" charset="0"/>
              </a:rPr>
              <a:t> </a:t>
            </a:r>
            <a:r>
              <a:rPr lang="en-US" sz="1400" dirty="0" err="1">
                <a:latin typeface="Montserrat" charset="0"/>
              </a:rPr>
              <a:t>mudah</a:t>
            </a:r>
            <a:r>
              <a:rPr lang="en-US" sz="1400" dirty="0">
                <a:latin typeface="Montserrat" charset="0"/>
              </a:rPr>
              <a:t> </a:t>
            </a:r>
            <a:r>
              <a:rPr lang="en-US" sz="1400" dirty="0" err="1">
                <a:latin typeface="Montserrat" charset="0"/>
              </a:rPr>
              <a:t>digunakan</a:t>
            </a:r>
            <a:r>
              <a:rPr lang="en-US" sz="1400" dirty="0">
                <a:latin typeface="Montserrat" charset="0"/>
              </a:rPr>
              <a:t> </a:t>
            </a:r>
            <a:r>
              <a:rPr lang="en-US" sz="1400" dirty="0" err="1">
                <a:latin typeface="Montserrat" charset="0"/>
              </a:rPr>
              <a:t>oleh</a:t>
            </a:r>
            <a:r>
              <a:rPr lang="en-US" sz="1400" dirty="0">
                <a:latin typeface="Montserrat" charset="0"/>
              </a:rPr>
              <a:t> </a:t>
            </a:r>
            <a:r>
              <a:rPr lang="en-US" sz="1400" dirty="0" err="1">
                <a:latin typeface="Montserrat" charset="0"/>
              </a:rPr>
              <a:t>pengemudi</a:t>
            </a:r>
            <a:r>
              <a:rPr lang="en-US" sz="1400" dirty="0">
                <a:latin typeface="Montserrat" charset="0"/>
              </a:rPr>
              <a:t> </a:t>
            </a:r>
            <a:r>
              <a:rPr lang="en-US" sz="1400" dirty="0" err="1">
                <a:latin typeface="Montserrat" charset="0"/>
              </a:rPr>
              <a:t>melalui</a:t>
            </a:r>
            <a:r>
              <a:rPr lang="en-US" sz="1400" dirty="0">
                <a:latin typeface="Montserrat" charset="0"/>
              </a:rPr>
              <a:t> website.</a:t>
            </a:r>
            <a:br>
              <a:rPr lang="en-US" sz="1400" dirty="0">
                <a:latin typeface="Montserrat" charset="0"/>
              </a:rPr>
            </a:br>
            <a:r>
              <a:rPr lang="en-US" sz="1400" dirty="0">
                <a:latin typeface="Montserrat" charset="0"/>
              </a:rPr>
              <a:t>Who	: </a:t>
            </a:r>
            <a:r>
              <a:rPr lang="en-US" sz="1400" dirty="0" err="1">
                <a:latin typeface="Montserrat" charset="0"/>
              </a:rPr>
              <a:t>Mengacu</a:t>
            </a:r>
            <a:r>
              <a:rPr lang="en-US" sz="1400" dirty="0">
                <a:latin typeface="Montserrat" charset="0"/>
              </a:rPr>
              <a:t> </a:t>
            </a:r>
            <a:r>
              <a:rPr lang="en-US" sz="1400" dirty="0" err="1">
                <a:latin typeface="Montserrat" charset="0"/>
              </a:rPr>
              <a:t>pada</a:t>
            </a:r>
            <a:r>
              <a:rPr lang="en-US" sz="1400" dirty="0">
                <a:latin typeface="Montserrat" charset="0"/>
              </a:rPr>
              <a:t> </a:t>
            </a:r>
            <a:r>
              <a:rPr lang="en-US" sz="1400" dirty="0" err="1">
                <a:latin typeface="Montserrat" charset="0"/>
              </a:rPr>
              <a:t>siapa</a:t>
            </a:r>
            <a:r>
              <a:rPr lang="en-US" sz="1400" dirty="0">
                <a:latin typeface="Montserrat" charset="0"/>
              </a:rPr>
              <a:t> yang </a:t>
            </a:r>
            <a:r>
              <a:rPr lang="en-US" sz="1400" dirty="0" err="1">
                <a:latin typeface="Montserrat" charset="0"/>
              </a:rPr>
              <a:t>menghadapi</a:t>
            </a:r>
            <a:r>
              <a:rPr lang="en-US" sz="1400" dirty="0">
                <a:latin typeface="Montserrat" charset="0"/>
              </a:rPr>
              <a:t> </a:t>
            </a:r>
            <a:r>
              <a:rPr lang="en-US" sz="1400" dirty="0" err="1">
                <a:latin typeface="Montserrat" charset="0"/>
              </a:rPr>
              <a:t>masalah</a:t>
            </a:r>
            <a:r>
              <a:rPr lang="en-US" sz="1400" dirty="0">
                <a:latin typeface="Montserrat" charset="0"/>
              </a:rPr>
              <a:t> </a:t>
            </a:r>
            <a:r>
              <a:rPr lang="en-US" sz="1400" dirty="0" err="1">
                <a:latin typeface="Montserrat" charset="0"/>
              </a:rPr>
              <a:t>dan</a:t>
            </a:r>
            <a:r>
              <a:rPr lang="en-US" sz="1400" dirty="0">
                <a:latin typeface="Montserrat" charset="0"/>
              </a:rPr>
              <a:t> </a:t>
            </a:r>
            <a:r>
              <a:rPr lang="en-US" sz="1400" dirty="0" err="1">
                <a:latin typeface="Montserrat" charset="0"/>
              </a:rPr>
              <a:t>siapa</a:t>
            </a:r>
            <a:r>
              <a:rPr lang="en-US" sz="1400" dirty="0">
                <a:latin typeface="Montserrat" charset="0"/>
              </a:rPr>
              <a:t> </a:t>
            </a:r>
            <a:r>
              <a:rPr lang="en-US" sz="1400" dirty="0" err="1">
                <a:latin typeface="Montserrat" charset="0"/>
              </a:rPr>
              <a:t>pemangku</a:t>
            </a:r>
            <a:r>
              <a:rPr lang="en-US" sz="1400" dirty="0">
                <a:latin typeface="Montserrat" charset="0"/>
              </a:rPr>
              <a:t> </a:t>
            </a:r>
            <a:r>
              <a:rPr lang="en-US" sz="1400" dirty="0" err="1">
                <a:latin typeface="Montserrat" charset="0"/>
              </a:rPr>
              <a:t>kepentingan</a:t>
            </a:r>
            <a:r>
              <a:rPr lang="en-US" sz="1400" dirty="0">
                <a:latin typeface="Montserrat" charset="0"/>
              </a:rPr>
              <a:t> </a:t>
            </a:r>
            <a:r>
              <a:rPr lang="en-US" sz="1400" dirty="0" err="1">
                <a:latin typeface="Montserrat" charset="0"/>
              </a:rPr>
              <a:t>dari</a:t>
            </a:r>
            <a:r>
              <a:rPr lang="en-US" sz="1400" dirty="0">
                <a:latin typeface="Montserrat" charset="0"/>
              </a:rPr>
              <a:t> </a:t>
            </a:r>
            <a:r>
              <a:rPr lang="en-US" sz="1400" dirty="0" err="1">
                <a:latin typeface="Montserrat" charset="0"/>
              </a:rPr>
              <a:t>masalah</a:t>
            </a:r>
            <a:r>
              <a:rPr lang="en-US" sz="1400" dirty="0">
                <a:latin typeface="Montserrat" charset="0"/>
              </a:rPr>
              <a:t> </a:t>
            </a:r>
            <a:r>
              <a:rPr lang="en-US" sz="1400" dirty="0" err="1">
                <a:latin typeface="Montserrat" charset="0"/>
              </a:rPr>
              <a:t>tersebut</a:t>
            </a:r>
            <a:r>
              <a:rPr lang="en-US" sz="1400" dirty="0">
                <a:latin typeface="Montserrat" charset="0"/>
              </a:rPr>
              <a:t>. </a:t>
            </a:r>
            <a:r>
              <a:rPr lang="en-US" sz="1400" dirty="0" err="1">
                <a:latin typeface="Montserrat" charset="0"/>
              </a:rPr>
              <a:t>Adapun</a:t>
            </a:r>
            <a:r>
              <a:rPr lang="en-US" sz="1400" dirty="0">
                <a:latin typeface="Montserrat" charset="0"/>
              </a:rPr>
              <a:t> yang </a:t>
            </a:r>
            <a:r>
              <a:rPr lang="en-US" sz="1400" dirty="0" err="1">
                <a:latin typeface="Montserrat" charset="0"/>
              </a:rPr>
              <a:t>menghadapi</a:t>
            </a:r>
            <a:r>
              <a:rPr lang="en-US" sz="1400" dirty="0">
                <a:latin typeface="Montserrat" charset="0"/>
              </a:rPr>
              <a:t> </a:t>
            </a:r>
            <a:r>
              <a:rPr lang="en-US" sz="1400" dirty="0" err="1">
                <a:latin typeface="Montserrat" charset="0"/>
              </a:rPr>
              <a:t>masalah</a:t>
            </a:r>
            <a:r>
              <a:rPr lang="en-US" sz="1400" dirty="0">
                <a:latin typeface="Montserrat" charset="0"/>
              </a:rPr>
              <a:t> </a:t>
            </a:r>
            <a:r>
              <a:rPr lang="en-US" sz="1400" dirty="0" err="1">
                <a:latin typeface="Montserrat" charset="0"/>
              </a:rPr>
              <a:t>dan</a:t>
            </a:r>
            <a:r>
              <a:rPr lang="en-US" sz="1400" dirty="0">
                <a:latin typeface="Montserrat" charset="0"/>
              </a:rPr>
              <a:t> </a:t>
            </a:r>
            <a:r>
              <a:rPr lang="en-US" sz="1400" dirty="0" err="1">
                <a:latin typeface="Montserrat" charset="0"/>
              </a:rPr>
              <a:t>pemangku</a:t>
            </a:r>
            <a:r>
              <a:rPr lang="en-US" sz="1400" dirty="0">
                <a:latin typeface="Montserrat" charset="0"/>
              </a:rPr>
              <a:t> </a:t>
            </a:r>
            <a:r>
              <a:rPr lang="en-US" sz="1400" dirty="0" err="1">
                <a:latin typeface="Montserrat" charset="0"/>
              </a:rPr>
              <a:t>dari</a:t>
            </a:r>
            <a:r>
              <a:rPr lang="en-US" sz="1400" dirty="0">
                <a:latin typeface="Montserrat" charset="0"/>
              </a:rPr>
              <a:t> </a:t>
            </a:r>
            <a:r>
              <a:rPr lang="en-US" sz="1400" dirty="0" err="1">
                <a:latin typeface="Montserrat" charset="0"/>
              </a:rPr>
              <a:t>masalah</a:t>
            </a:r>
            <a:r>
              <a:rPr lang="en-US" sz="1400" dirty="0">
                <a:latin typeface="Montserrat" charset="0"/>
              </a:rPr>
              <a:t> </a:t>
            </a:r>
            <a:r>
              <a:rPr lang="en-US" sz="1400" dirty="0" err="1">
                <a:latin typeface="Montserrat" charset="0"/>
              </a:rPr>
              <a:t>ini</a:t>
            </a:r>
            <a:r>
              <a:rPr lang="en-US" sz="1400" dirty="0">
                <a:latin typeface="Montserrat" charset="0"/>
              </a:rPr>
              <a:t> </a:t>
            </a:r>
            <a:r>
              <a:rPr lang="en-US" sz="1400" dirty="0" err="1">
                <a:latin typeface="Montserrat" charset="0"/>
              </a:rPr>
              <a:t>adalah</a:t>
            </a:r>
            <a:r>
              <a:rPr lang="en-US" sz="1400" dirty="0">
                <a:latin typeface="Montserrat" charset="0"/>
              </a:rPr>
              <a:t> </a:t>
            </a:r>
            <a:r>
              <a:rPr lang="en-US" sz="1400" dirty="0" err="1">
                <a:latin typeface="Montserrat" charset="0"/>
              </a:rPr>
              <a:t>pengemudi</a:t>
            </a:r>
            <a:r>
              <a:rPr lang="en-US" sz="1400" dirty="0">
                <a:latin typeface="Montserrat" charset="0"/>
              </a:rPr>
              <a:t> yang </a:t>
            </a:r>
            <a:r>
              <a:rPr lang="en-US" sz="1400" dirty="0" err="1">
                <a:latin typeface="Montserrat" charset="0"/>
              </a:rPr>
              <a:t>masih</a:t>
            </a:r>
            <a:r>
              <a:rPr lang="en-US" sz="1400" dirty="0">
                <a:latin typeface="Montserrat" charset="0"/>
              </a:rPr>
              <a:t> </a:t>
            </a:r>
            <a:r>
              <a:rPr lang="en-US" sz="1400" dirty="0" err="1">
                <a:latin typeface="Montserrat" charset="0"/>
              </a:rPr>
              <a:t>lalai</a:t>
            </a:r>
            <a:r>
              <a:rPr lang="en-US" sz="1400" dirty="0">
                <a:latin typeface="Montserrat" charset="0"/>
              </a:rPr>
              <a:t> </a:t>
            </a:r>
            <a:r>
              <a:rPr lang="en-US" sz="1400" dirty="0" err="1">
                <a:latin typeface="Montserrat" charset="0"/>
              </a:rPr>
              <a:t>saat</a:t>
            </a:r>
            <a:r>
              <a:rPr lang="en-US" sz="1400" dirty="0">
                <a:latin typeface="Montserrat" charset="0"/>
              </a:rPr>
              <a:t> </a:t>
            </a:r>
            <a:r>
              <a:rPr lang="en-US" sz="1400" dirty="0" err="1" smtClean="0">
                <a:latin typeface="Montserrat" charset="0"/>
              </a:rPr>
              <a:t>berkendara</a:t>
            </a:r>
            <a:r>
              <a:rPr lang="en-US" sz="1400" dirty="0" smtClean="0">
                <a:latin typeface="Montserrat" charset="0"/>
              </a:rPr>
              <a:t>.</a:t>
            </a:r>
            <a:endParaRPr lang="en-US" sz="1400" dirty="0">
              <a:latin typeface="Montserrat" charset="0"/>
            </a:endParaRPr>
          </a:p>
        </p:txBody>
      </p:sp>
    </p:spTree>
    <p:extLst>
      <p:ext uri="{BB962C8B-B14F-4D97-AF65-F5344CB8AC3E}">
        <p14:creationId xmlns:p14="http://schemas.microsoft.com/office/powerpoint/2010/main" val="29487859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203598"/>
            <a:ext cx="8424936" cy="2880320"/>
          </a:xfrm>
        </p:spPr>
        <p:txBody>
          <a:bodyPr/>
          <a:lstStyle/>
          <a:p>
            <a:pPr algn="just"/>
            <a:r>
              <a:rPr lang="en-US" sz="1400" dirty="0">
                <a:latin typeface="Montserrat" charset="0"/>
              </a:rPr>
              <a:t>Why	: </a:t>
            </a:r>
            <a:r>
              <a:rPr lang="en-US" sz="1400" dirty="0" err="1">
                <a:latin typeface="Montserrat" charset="0"/>
              </a:rPr>
              <a:t>Mengacu</a:t>
            </a:r>
            <a:r>
              <a:rPr lang="en-US" sz="1400" dirty="0">
                <a:latin typeface="Montserrat" charset="0"/>
              </a:rPr>
              <a:t> </a:t>
            </a:r>
            <a:r>
              <a:rPr lang="en-US" sz="1400" dirty="0" err="1">
                <a:latin typeface="Montserrat" charset="0"/>
              </a:rPr>
              <a:t>pada</a:t>
            </a:r>
            <a:r>
              <a:rPr lang="en-US" sz="1400" dirty="0">
                <a:latin typeface="Montserrat" charset="0"/>
              </a:rPr>
              <a:t> </a:t>
            </a:r>
            <a:r>
              <a:rPr lang="en-US" sz="1400" dirty="0" err="1">
                <a:latin typeface="Montserrat" charset="0"/>
              </a:rPr>
              <a:t>mengapa</a:t>
            </a:r>
            <a:r>
              <a:rPr lang="en-US" sz="1400" dirty="0">
                <a:latin typeface="Montserrat" charset="0"/>
              </a:rPr>
              <a:t> </a:t>
            </a:r>
            <a:r>
              <a:rPr lang="en-US" sz="1400" dirty="0" err="1">
                <a:latin typeface="Montserrat" charset="0"/>
              </a:rPr>
              <a:t>diperlukan</a:t>
            </a:r>
            <a:r>
              <a:rPr lang="en-US" sz="1400" dirty="0">
                <a:latin typeface="Montserrat" charset="0"/>
              </a:rPr>
              <a:t> </a:t>
            </a:r>
            <a:r>
              <a:rPr lang="en-US" sz="1400" dirty="0" err="1">
                <a:latin typeface="Montserrat" charset="0"/>
              </a:rPr>
              <a:t>pemecahan</a:t>
            </a:r>
            <a:r>
              <a:rPr lang="en-US" sz="1400" dirty="0">
                <a:latin typeface="Montserrat" charset="0"/>
              </a:rPr>
              <a:t> </a:t>
            </a:r>
            <a:r>
              <a:rPr lang="en-US" sz="1400" dirty="0" err="1">
                <a:latin typeface="Montserrat" charset="0"/>
              </a:rPr>
              <a:t>masalah</a:t>
            </a:r>
            <a:r>
              <a:rPr lang="en-US" sz="1400" dirty="0">
                <a:latin typeface="Montserrat" charset="0"/>
              </a:rPr>
              <a:t> </a:t>
            </a:r>
            <a:r>
              <a:rPr lang="en-US" sz="1400" dirty="0" err="1">
                <a:latin typeface="Montserrat" charset="0"/>
              </a:rPr>
              <a:t>dan</a:t>
            </a:r>
            <a:r>
              <a:rPr lang="en-US" sz="1400" dirty="0">
                <a:latin typeface="Montserrat" charset="0"/>
              </a:rPr>
              <a:t> </a:t>
            </a:r>
            <a:r>
              <a:rPr lang="en-US" sz="1400" dirty="0" err="1">
                <a:latin typeface="Montserrat" charset="0"/>
              </a:rPr>
              <a:t>manfaat</a:t>
            </a:r>
            <a:r>
              <a:rPr lang="en-US" sz="1400" dirty="0">
                <a:latin typeface="Montserrat" charset="0"/>
              </a:rPr>
              <a:t> </a:t>
            </a:r>
            <a:r>
              <a:rPr lang="en-US" sz="1400" dirty="0" err="1">
                <a:latin typeface="Montserrat" charset="0"/>
              </a:rPr>
              <a:t>apa</a:t>
            </a:r>
            <a:r>
              <a:rPr lang="en-US" sz="1400" dirty="0">
                <a:latin typeface="Montserrat" charset="0"/>
              </a:rPr>
              <a:t> yang </a:t>
            </a:r>
            <a:r>
              <a:rPr lang="en-US" sz="1400" dirty="0" err="1">
                <a:latin typeface="Montserrat" charset="0"/>
              </a:rPr>
              <a:t>akan</a:t>
            </a:r>
            <a:r>
              <a:rPr lang="en-US" sz="1400" dirty="0">
                <a:latin typeface="Montserrat" charset="0"/>
              </a:rPr>
              <a:t> </a:t>
            </a:r>
            <a:r>
              <a:rPr lang="en-US" sz="1400" dirty="0" err="1">
                <a:latin typeface="Montserrat" charset="0"/>
              </a:rPr>
              <a:t>didapatkan</a:t>
            </a:r>
            <a:r>
              <a:rPr lang="en-US" sz="1400" dirty="0">
                <a:latin typeface="Montserrat" charset="0"/>
              </a:rPr>
              <a:t> </a:t>
            </a:r>
            <a:r>
              <a:rPr lang="en-US" sz="1400" dirty="0" err="1">
                <a:latin typeface="Montserrat" charset="0"/>
              </a:rPr>
              <a:t>bagi</a:t>
            </a:r>
            <a:r>
              <a:rPr lang="en-US" sz="1400" dirty="0">
                <a:latin typeface="Montserrat" charset="0"/>
              </a:rPr>
              <a:t> </a:t>
            </a:r>
            <a:r>
              <a:rPr lang="en-US" sz="1400" dirty="0" err="1">
                <a:latin typeface="Montserrat" charset="0"/>
              </a:rPr>
              <a:t>pemangku</a:t>
            </a:r>
            <a:r>
              <a:rPr lang="en-US" sz="1400" dirty="0">
                <a:latin typeface="Montserrat" charset="0"/>
              </a:rPr>
              <a:t> </a:t>
            </a:r>
            <a:r>
              <a:rPr lang="en-US" sz="1400" dirty="0" err="1">
                <a:latin typeface="Montserrat" charset="0"/>
              </a:rPr>
              <a:t>kepentingan</a:t>
            </a:r>
            <a:r>
              <a:rPr lang="en-US" sz="1400" dirty="0">
                <a:latin typeface="Montserrat" charset="0"/>
              </a:rPr>
              <a:t>. </a:t>
            </a:r>
            <a:r>
              <a:rPr lang="en-US" sz="1400" dirty="0" err="1">
                <a:latin typeface="Montserrat" charset="0"/>
              </a:rPr>
              <a:t>Kecelakaan</a:t>
            </a:r>
            <a:r>
              <a:rPr lang="en-US" sz="1400" dirty="0">
                <a:latin typeface="Montserrat" charset="0"/>
              </a:rPr>
              <a:t> yang </a:t>
            </a:r>
            <a:r>
              <a:rPr lang="en-US" sz="1400" dirty="0" err="1">
                <a:latin typeface="Montserrat" charset="0"/>
              </a:rPr>
              <a:t>disebabkan</a:t>
            </a:r>
            <a:r>
              <a:rPr lang="en-US" sz="1400" dirty="0">
                <a:latin typeface="Montserrat" charset="0"/>
              </a:rPr>
              <a:t> </a:t>
            </a:r>
            <a:r>
              <a:rPr lang="en-US" sz="1400" dirty="0" err="1">
                <a:latin typeface="Montserrat" charset="0"/>
              </a:rPr>
              <a:t>oleh</a:t>
            </a:r>
            <a:r>
              <a:rPr lang="en-US" sz="1400" dirty="0">
                <a:latin typeface="Montserrat" charset="0"/>
              </a:rPr>
              <a:t> </a:t>
            </a:r>
            <a:r>
              <a:rPr lang="en-US" sz="1400" dirty="0" err="1">
                <a:latin typeface="Montserrat" charset="0"/>
              </a:rPr>
              <a:t>manusia</a:t>
            </a:r>
            <a:r>
              <a:rPr lang="en-US" sz="1400" dirty="0">
                <a:latin typeface="Montserrat" charset="0"/>
              </a:rPr>
              <a:t> </a:t>
            </a:r>
            <a:r>
              <a:rPr lang="en-US" sz="1400" dirty="0" err="1">
                <a:latin typeface="Montserrat" charset="0"/>
              </a:rPr>
              <a:t>merupakan</a:t>
            </a:r>
            <a:r>
              <a:rPr lang="en-US" sz="1400" dirty="0">
                <a:latin typeface="Montserrat" charset="0"/>
              </a:rPr>
              <a:t> </a:t>
            </a:r>
            <a:r>
              <a:rPr lang="en-US" sz="1400" dirty="0" err="1">
                <a:latin typeface="Montserrat" charset="0"/>
              </a:rPr>
              <a:t>hal</a:t>
            </a:r>
            <a:r>
              <a:rPr lang="en-US" sz="1400" dirty="0">
                <a:latin typeface="Montserrat" charset="0"/>
              </a:rPr>
              <a:t> yang </a:t>
            </a:r>
            <a:r>
              <a:rPr lang="en-US" sz="1400" dirty="0" err="1">
                <a:latin typeface="Montserrat" charset="0"/>
              </a:rPr>
              <a:t>bisa</a:t>
            </a:r>
            <a:r>
              <a:rPr lang="en-US" sz="1400" dirty="0">
                <a:latin typeface="Montserrat" charset="0"/>
              </a:rPr>
              <a:t> </a:t>
            </a:r>
            <a:r>
              <a:rPr lang="en-US" sz="1400" dirty="0" err="1">
                <a:latin typeface="Montserrat" charset="0"/>
              </a:rPr>
              <a:t>memberikan</a:t>
            </a:r>
            <a:r>
              <a:rPr lang="en-US" sz="1400" dirty="0">
                <a:latin typeface="Montserrat" charset="0"/>
              </a:rPr>
              <a:t> </a:t>
            </a:r>
            <a:r>
              <a:rPr lang="en-US" sz="1400" dirty="0" err="1">
                <a:latin typeface="Montserrat" charset="0"/>
              </a:rPr>
              <a:t>dampak</a:t>
            </a:r>
            <a:r>
              <a:rPr lang="en-US" sz="1400" dirty="0">
                <a:latin typeface="Montserrat" charset="0"/>
              </a:rPr>
              <a:t> </a:t>
            </a:r>
            <a:r>
              <a:rPr lang="en-US" sz="1400" dirty="0" err="1">
                <a:latin typeface="Montserrat" charset="0"/>
              </a:rPr>
              <a:t>buruk</a:t>
            </a:r>
            <a:r>
              <a:rPr lang="en-US" sz="1400" dirty="0">
                <a:latin typeface="Montserrat" charset="0"/>
              </a:rPr>
              <a:t> </a:t>
            </a:r>
            <a:r>
              <a:rPr lang="en-US" sz="1400" dirty="0" err="1">
                <a:latin typeface="Montserrat" charset="0"/>
              </a:rPr>
              <a:t>tidak</a:t>
            </a:r>
            <a:r>
              <a:rPr lang="en-US" sz="1400" dirty="0">
                <a:latin typeface="Montserrat" charset="0"/>
              </a:rPr>
              <a:t> </a:t>
            </a:r>
            <a:r>
              <a:rPr lang="en-US" sz="1400" dirty="0" err="1">
                <a:latin typeface="Montserrat" charset="0"/>
              </a:rPr>
              <a:t>hanya</a:t>
            </a:r>
            <a:r>
              <a:rPr lang="en-US" sz="1400" dirty="0">
                <a:latin typeface="Montserrat" charset="0"/>
              </a:rPr>
              <a:t> </a:t>
            </a:r>
            <a:r>
              <a:rPr lang="en-US" sz="1400" dirty="0" err="1">
                <a:latin typeface="Montserrat" charset="0"/>
              </a:rPr>
              <a:t>dirasakan</a:t>
            </a:r>
            <a:r>
              <a:rPr lang="en-US" sz="1400" dirty="0">
                <a:latin typeface="Montserrat" charset="0"/>
              </a:rPr>
              <a:t> </a:t>
            </a:r>
            <a:r>
              <a:rPr lang="en-US" sz="1400" dirty="0" err="1">
                <a:latin typeface="Montserrat" charset="0"/>
              </a:rPr>
              <a:t>oleh</a:t>
            </a:r>
            <a:r>
              <a:rPr lang="en-US" sz="1400" dirty="0">
                <a:latin typeface="Montserrat" charset="0"/>
              </a:rPr>
              <a:t> </a:t>
            </a:r>
            <a:r>
              <a:rPr lang="en-US" sz="1400" dirty="0" err="1">
                <a:latin typeface="Montserrat" charset="0"/>
              </a:rPr>
              <a:t>pengemudi</a:t>
            </a:r>
            <a:r>
              <a:rPr lang="en-US" sz="1400" dirty="0">
                <a:latin typeface="Montserrat" charset="0"/>
              </a:rPr>
              <a:t> </a:t>
            </a:r>
            <a:r>
              <a:rPr lang="en-US" sz="1400" dirty="0" err="1">
                <a:latin typeface="Montserrat" charset="0"/>
              </a:rPr>
              <a:t>melainkan</a:t>
            </a:r>
            <a:r>
              <a:rPr lang="en-US" sz="1400" dirty="0">
                <a:latin typeface="Montserrat" charset="0"/>
              </a:rPr>
              <a:t> </a:t>
            </a:r>
            <a:r>
              <a:rPr lang="en-US" sz="1400" dirty="0" err="1">
                <a:latin typeface="Montserrat" charset="0"/>
              </a:rPr>
              <a:t>menimbulkan</a:t>
            </a:r>
            <a:r>
              <a:rPr lang="en-US" sz="1400" dirty="0">
                <a:latin typeface="Montserrat" charset="0"/>
              </a:rPr>
              <a:t> </a:t>
            </a:r>
            <a:r>
              <a:rPr lang="en-US" sz="1400" dirty="0" err="1">
                <a:latin typeface="Montserrat" charset="0"/>
              </a:rPr>
              <a:t>dampak</a:t>
            </a:r>
            <a:r>
              <a:rPr lang="en-US" sz="1400" dirty="0">
                <a:latin typeface="Montserrat" charset="0"/>
              </a:rPr>
              <a:t> </a:t>
            </a:r>
            <a:r>
              <a:rPr lang="en-US" sz="1400" dirty="0" err="1">
                <a:latin typeface="Montserrat" charset="0"/>
              </a:rPr>
              <a:t>buruk</a:t>
            </a:r>
            <a:r>
              <a:rPr lang="en-US" sz="1400" dirty="0">
                <a:latin typeface="Montserrat" charset="0"/>
              </a:rPr>
              <a:t> </a:t>
            </a:r>
            <a:r>
              <a:rPr lang="en-US" sz="1400" dirty="0" err="1">
                <a:latin typeface="Montserrat" charset="0"/>
              </a:rPr>
              <a:t>juga</a:t>
            </a:r>
            <a:r>
              <a:rPr lang="en-US" sz="1400" dirty="0">
                <a:latin typeface="Montserrat" charset="0"/>
              </a:rPr>
              <a:t> </a:t>
            </a:r>
            <a:r>
              <a:rPr lang="en-US" sz="1400" dirty="0" err="1">
                <a:latin typeface="Montserrat" charset="0"/>
              </a:rPr>
              <a:t>pada</a:t>
            </a:r>
            <a:r>
              <a:rPr lang="en-US" sz="1400" dirty="0">
                <a:latin typeface="Montserrat" charset="0"/>
              </a:rPr>
              <a:t> orang lain yang </a:t>
            </a:r>
            <a:r>
              <a:rPr lang="en-US" sz="1400" dirty="0" err="1">
                <a:latin typeface="Montserrat" charset="0"/>
              </a:rPr>
              <a:t>sedang</a:t>
            </a:r>
            <a:r>
              <a:rPr lang="en-US" sz="1400" dirty="0">
                <a:latin typeface="Montserrat" charset="0"/>
              </a:rPr>
              <a:t> </a:t>
            </a:r>
            <a:r>
              <a:rPr lang="en-US" sz="1400" dirty="0" err="1">
                <a:latin typeface="Montserrat" charset="0"/>
              </a:rPr>
              <a:t>berkendara</a:t>
            </a:r>
            <a:r>
              <a:rPr lang="en-US" sz="1400" dirty="0">
                <a:latin typeface="Montserrat" charset="0"/>
              </a:rPr>
              <a:t> </a:t>
            </a:r>
            <a:r>
              <a:rPr lang="en-US" sz="1400" dirty="0" err="1">
                <a:latin typeface="Montserrat" charset="0"/>
              </a:rPr>
              <a:t>dekat</a:t>
            </a:r>
            <a:r>
              <a:rPr lang="en-US" sz="1400" dirty="0">
                <a:latin typeface="Montserrat" charset="0"/>
              </a:rPr>
              <a:t> </a:t>
            </a:r>
            <a:r>
              <a:rPr lang="en-US" sz="1400" dirty="0" err="1">
                <a:latin typeface="Montserrat" charset="0"/>
              </a:rPr>
              <a:t>dengan</a:t>
            </a:r>
            <a:r>
              <a:rPr lang="en-US" sz="1400" dirty="0">
                <a:latin typeface="Montserrat" charset="0"/>
              </a:rPr>
              <a:t> </a:t>
            </a:r>
            <a:r>
              <a:rPr lang="en-US" sz="1400" dirty="0" err="1">
                <a:latin typeface="Montserrat" charset="0"/>
              </a:rPr>
              <a:t>pengemudi</a:t>
            </a:r>
            <a:r>
              <a:rPr lang="en-US" sz="1400" dirty="0">
                <a:latin typeface="Montserrat" charset="0"/>
              </a:rPr>
              <a:t>. Program </a:t>
            </a:r>
            <a:r>
              <a:rPr lang="en-US" sz="1400" dirty="0" err="1">
                <a:latin typeface="Montserrat" charset="0"/>
              </a:rPr>
              <a:t>ini</a:t>
            </a:r>
            <a:r>
              <a:rPr lang="en-US" sz="1400" dirty="0">
                <a:latin typeface="Montserrat" charset="0"/>
              </a:rPr>
              <a:t> </a:t>
            </a:r>
            <a:r>
              <a:rPr lang="en-US" sz="1400" dirty="0" err="1">
                <a:latin typeface="Montserrat" charset="0"/>
              </a:rPr>
              <a:t>akan</a:t>
            </a:r>
            <a:r>
              <a:rPr lang="en-US" sz="1400" dirty="0">
                <a:latin typeface="Montserrat" charset="0"/>
              </a:rPr>
              <a:t> </a:t>
            </a:r>
            <a:r>
              <a:rPr lang="en-US" sz="1400" dirty="0" err="1">
                <a:latin typeface="Montserrat" charset="0"/>
              </a:rPr>
              <a:t>sangat</a:t>
            </a:r>
            <a:r>
              <a:rPr lang="en-US" sz="1400" dirty="0">
                <a:latin typeface="Montserrat" charset="0"/>
              </a:rPr>
              <a:t> </a:t>
            </a:r>
            <a:r>
              <a:rPr lang="en-US" sz="1400" dirty="0" err="1">
                <a:latin typeface="Montserrat" charset="0"/>
              </a:rPr>
              <a:t>dibutuhkan</a:t>
            </a:r>
            <a:r>
              <a:rPr lang="en-US" sz="1400" dirty="0">
                <a:latin typeface="Montserrat" charset="0"/>
              </a:rPr>
              <a:t> </a:t>
            </a:r>
            <a:r>
              <a:rPr lang="en-US" sz="1400" dirty="0" err="1">
                <a:latin typeface="Montserrat" charset="0"/>
              </a:rPr>
              <a:t>untuk</a:t>
            </a:r>
            <a:r>
              <a:rPr lang="en-US" sz="1400" dirty="0">
                <a:latin typeface="Montserrat" charset="0"/>
              </a:rPr>
              <a:t> </a:t>
            </a:r>
            <a:r>
              <a:rPr lang="en-US" sz="1400" dirty="0" err="1">
                <a:latin typeface="Montserrat" charset="0"/>
              </a:rPr>
              <a:t>mengurangi</a:t>
            </a:r>
            <a:r>
              <a:rPr lang="en-US" sz="1400" dirty="0">
                <a:latin typeface="Montserrat" charset="0"/>
              </a:rPr>
              <a:t> </a:t>
            </a:r>
            <a:r>
              <a:rPr lang="en-US" sz="1400" dirty="0" err="1">
                <a:latin typeface="Montserrat" charset="0"/>
              </a:rPr>
              <a:t>besarnya</a:t>
            </a:r>
            <a:r>
              <a:rPr lang="en-US" sz="1400" dirty="0">
                <a:latin typeface="Montserrat" charset="0"/>
              </a:rPr>
              <a:t> </a:t>
            </a:r>
            <a:r>
              <a:rPr lang="en-US" sz="1400" dirty="0" err="1">
                <a:latin typeface="Montserrat" charset="0"/>
              </a:rPr>
              <a:t>angka</a:t>
            </a:r>
            <a:r>
              <a:rPr lang="en-US" sz="1400" dirty="0">
                <a:latin typeface="Montserrat" charset="0"/>
              </a:rPr>
              <a:t> </a:t>
            </a:r>
            <a:r>
              <a:rPr lang="en-US" sz="1400" dirty="0" err="1">
                <a:latin typeface="Montserrat" charset="0"/>
              </a:rPr>
              <a:t>kecelakaan</a:t>
            </a:r>
            <a:r>
              <a:rPr lang="en-US" sz="1400" dirty="0">
                <a:latin typeface="Montserrat" charset="0"/>
              </a:rPr>
              <a:t> yang </a:t>
            </a:r>
            <a:r>
              <a:rPr lang="en-US" sz="1400" dirty="0" err="1">
                <a:latin typeface="Montserrat" charset="0"/>
              </a:rPr>
              <a:t>disebabkan</a:t>
            </a:r>
            <a:r>
              <a:rPr lang="en-US" sz="1400" dirty="0">
                <a:latin typeface="Montserrat" charset="0"/>
              </a:rPr>
              <a:t> </a:t>
            </a:r>
            <a:r>
              <a:rPr lang="en-US" sz="1400" dirty="0" err="1">
                <a:latin typeface="Montserrat" charset="0"/>
              </a:rPr>
              <a:t>oleh</a:t>
            </a:r>
            <a:r>
              <a:rPr lang="en-US" sz="1400" dirty="0">
                <a:latin typeface="Montserrat" charset="0"/>
              </a:rPr>
              <a:t> </a:t>
            </a:r>
            <a:r>
              <a:rPr lang="en-US" sz="1400" dirty="0" err="1">
                <a:latin typeface="Montserrat" charset="0"/>
              </a:rPr>
              <a:t>faktor</a:t>
            </a:r>
            <a:r>
              <a:rPr lang="en-US" sz="1400" dirty="0">
                <a:latin typeface="Montserrat" charset="0"/>
              </a:rPr>
              <a:t> </a:t>
            </a:r>
            <a:r>
              <a:rPr lang="en-US" sz="1400" dirty="0" err="1">
                <a:latin typeface="Montserrat" charset="0"/>
              </a:rPr>
              <a:t>manusia</a:t>
            </a:r>
            <a:r>
              <a:rPr lang="en-US" sz="1400" dirty="0">
                <a:latin typeface="Montserrat" charset="0"/>
              </a:rPr>
              <a:t> di Indonesia, </a:t>
            </a:r>
            <a:r>
              <a:rPr lang="en-US" sz="1400" dirty="0" err="1">
                <a:latin typeface="Montserrat" charset="0"/>
              </a:rPr>
              <a:t>terkhusus</a:t>
            </a:r>
            <a:r>
              <a:rPr lang="en-US" sz="1400" dirty="0">
                <a:latin typeface="Montserrat" charset="0"/>
              </a:rPr>
              <a:t> di </a:t>
            </a:r>
            <a:r>
              <a:rPr lang="en-US" sz="1400" dirty="0" err="1">
                <a:latin typeface="Montserrat" charset="0"/>
              </a:rPr>
              <a:t>kota-kota</a:t>
            </a:r>
            <a:r>
              <a:rPr lang="en-US" sz="1400" dirty="0">
                <a:latin typeface="Montserrat" charset="0"/>
              </a:rPr>
              <a:t> </a:t>
            </a:r>
            <a:r>
              <a:rPr lang="en-US" sz="1400" dirty="0" err="1">
                <a:latin typeface="Montserrat" charset="0"/>
              </a:rPr>
              <a:t>besar</a:t>
            </a:r>
            <a:r>
              <a:rPr lang="en-US" sz="1400" dirty="0">
                <a:latin typeface="Montserrat" charset="0"/>
              </a:rPr>
              <a:t> </a:t>
            </a:r>
            <a:r>
              <a:rPr lang="en-US" sz="1400" dirty="0" err="1">
                <a:latin typeface="Montserrat" charset="0"/>
              </a:rPr>
              <a:t>seperti</a:t>
            </a:r>
            <a:r>
              <a:rPr lang="en-US" sz="1400" dirty="0">
                <a:latin typeface="Montserrat" charset="0"/>
              </a:rPr>
              <a:t>: Jakarta, Surabaya, Medan, </a:t>
            </a:r>
            <a:r>
              <a:rPr lang="en-US" sz="1400" dirty="0" err="1">
                <a:latin typeface="Montserrat" charset="0"/>
              </a:rPr>
              <a:t>dan</a:t>
            </a:r>
            <a:r>
              <a:rPr lang="en-US" sz="1400" dirty="0">
                <a:latin typeface="Montserrat" charset="0"/>
              </a:rPr>
              <a:t> Bandung.</a:t>
            </a:r>
            <a:br>
              <a:rPr lang="en-US" sz="1400" dirty="0">
                <a:latin typeface="Montserrat" charset="0"/>
              </a:rPr>
            </a:br>
            <a:r>
              <a:rPr lang="en-US" sz="1400" dirty="0">
                <a:latin typeface="Montserrat" charset="0"/>
              </a:rPr>
              <a:t>When	: </a:t>
            </a:r>
            <a:r>
              <a:rPr lang="en-US" sz="1400" dirty="0" err="1">
                <a:latin typeface="Montserrat" charset="0"/>
              </a:rPr>
              <a:t>Mengacu</a:t>
            </a:r>
            <a:r>
              <a:rPr lang="en-US" sz="1400" dirty="0">
                <a:latin typeface="Montserrat" charset="0"/>
              </a:rPr>
              <a:t> </a:t>
            </a:r>
            <a:r>
              <a:rPr lang="en-US" sz="1400" dirty="0" err="1">
                <a:latin typeface="Montserrat" charset="0"/>
              </a:rPr>
              <a:t>pada</a:t>
            </a:r>
            <a:r>
              <a:rPr lang="en-US" sz="1400" dirty="0">
                <a:latin typeface="Montserrat" charset="0"/>
              </a:rPr>
              <a:t> </a:t>
            </a:r>
            <a:r>
              <a:rPr lang="en-US" sz="1400" dirty="0" err="1">
                <a:latin typeface="Montserrat" charset="0"/>
              </a:rPr>
              <a:t>kapan</a:t>
            </a:r>
            <a:r>
              <a:rPr lang="en-US" sz="1400" dirty="0">
                <a:latin typeface="Montserrat" charset="0"/>
              </a:rPr>
              <a:t>, </a:t>
            </a:r>
            <a:r>
              <a:rPr lang="en-US" sz="1400" dirty="0" err="1">
                <a:latin typeface="Montserrat" charset="0"/>
              </a:rPr>
              <a:t>masalah</a:t>
            </a:r>
            <a:r>
              <a:rPr lang="en-US" sz="1400" dirty="0">
                <a:latin typeface="Montserrat" charset="0"/>
              </a:rPr>
              <a:t> </a:t>
            </a:r>
            <a:r>
              <a:rPr lang="en-US" sz="1400" dirty="0" err="1">
                <a:latin typeface="Montserrat" charset="0"/>
              </a:rPr>
              <a:t>jumlah</a:t>
            </a:r>
            <a:r>
              <a:rPr lang="en-US" sz="1400" dirty="0">
                <a:latin typeface="Montserrat" charset="0"/>
              </a:rPr>
              <a:t> </a:t>
            </a:r>
            <a:r>
              <a:rPr lang="en-US" sz="1400" dirty="0" err="1">
                <a:latin typeface="Montserrat" charset="0"/>
              </a:rPr>
              <a:t>kecelakaan</a:t>
            </a:r>
            <a:r>
              <a:rPr lang="en-US" sz="1400" dirty="0">
                <a:latin typeface="Montserrat" charset="0"/>
              </a:rPr>
              <a:t> </a:t>
            </a:r>
            <a:r>
              <a:rPr lang="en-US" sz="1400" dirty="0" err="1">
                <a:latin typeface="Montserrat" charset="0"/>
              </a:rPr>
              <a:t>lalu</a:t>
            </a:r>
            <a:r>
              <a:rPr lang="en-US" sz="1400" dirty="0">
                <a:latin typeface="Montserrat" charset="0"/>
              </a:rPr>
              <a:t> </a:t>
            </a:r>
            <a:r>
              <a:rPr lang="en-US" sz="1400" dirty="0" err="1">
                <a:latin typeface="Montserrat" charset="0"/>
              </a:rPr>
              <a:t>lintas</a:t>
            </a:r>
            <a:r>
              <a:rPr lang="en-US" sz="1400" dirty="0">
                <a:latin typeface="Montserrat" charset="0"/>
              </a:rPr>
              <a:t> di </a:t>
            </a:r>
            <a:r>
              <a:rPr lang="en-US" sz="1400" dirty="0" err="1">
                <a:latin typeface="Montserrat" charset="0"/>
              </a:rPr>
              <a:t>seluruh</a:t>
            </a:r>
            <a:r>
              <a:rPr lang="en-US" sz="1400" dirty="0">
                <a:latin typeface="Montserrat" charset="0"/>
              </a:rPr>
              <a:t> Indonesia. </a:t>
            </a:r>
            <a:r>
              <a:rPr lang="en-US" sz="1400" dirty="0" err="1">
                <a:latin typeface="Montserrat" charset="0"/>
              </a:rPr>
              <a:t>Sejak</a:t>
            </a:r>
            <a:r>
              <a:rPr lang="en-US" sz="1400" dirty="0">
                <a:latin typeface="Montserrat" charset="0"/>
              </a:rPr>
              <a:t> </a:t>
            </a:r>
            <a:r>
              <a:rPr lang="en-US" sz="1400" dirty="0" err="1">
                <a:latin typeface="Montserrat" charset="0"/>
              </a:rPr>
              <a:t>Januari</a:t>
            </a:r>
            <a:r>
              <a:rPr lang="en-US" sz="1400" dirty="0">
                <a:latin typeface="Montserrat" charset="0"/>
              </a:rPr>
              <a:t> </a:t>
            </a:r>
            <a:r>
              <a:rPr lang="en-US" sz="1400" dirty="0" err="1">
                <a:latin typeface="Montserrat" charset="0"/>
              </a:rPr>
              <a:t>hingga</a:t>
            </a:r>
            <a:r>
              <a:rPr lang="en-US" sz="1400" dirty="0">
                <a:latin typeface="Montserrat" charset="0"/>
              </a:rPr>
              <a:t> 13 September 2022 </a:t>
            </a:r>
            <a:r>
              <a:rPr lang="en-US" sz="1400" dirty="0" err="1">
                <a:latin typeface="Montserrat" charset="0"/>
              </a:rPr>
              <a:t>mencapai</a:t>
            </a:r>
            <a:r>
              <a:rPr lang="en-US" sz="1400" dirty="0">
                <a:latin typeface="Montserrat" charset="0"/>
              </a:rPr>
              <a:t> 94.617 </a:t>
            </a:r>
            <a:r>
              <a:rPr lang="en-US" sz="1400" dirty="0" err="1">
                <a:latin typeface="Montserrat" charset="0"/>
              </a:rPr>
              <a:t>kasus</a:t>
            </a:r>
            <a:r>
              <a:rPr lang="en-US" sz="1400" dirty="0">
                <a:latin typeface="Montserrat" charset="0"/>
              </a:rPr>
              <a:t>, </a:t>
            </a:r>
            <a:r>
              <a:rPr lang="en-US" sz="1400" dirty="0" err="1">
                <a:latin typeface="Montserrat" charset="0"/>
              </a:rPr>
              <a:t>jumlah</a:t>
            </a:r>
            <a:r>
              <a:rPr lang="en-US" sz="1400" dirty="0">
                <a:latin typeface="Montserrat" charset="0"/>
              </a:rPr>
              <a:t> </a:t>
            </a:r>
            <a:r>
              <a:rPr lang="en-US" sz="1400" dirty="0" err="1">
                <a:latin typeface="Montserrat" charset="0"/>
              </a:rPr>
              <a:t>kecelakaan</a:t>
            </a:r>
            <a:r>
              <a:rPr lang="en-US" sz="1400" dirty="0">
                <a:latin typeface="Montserrat" charset="0"/>
              </a:rPr>
              <a:t> </a:t>
            </a:r>
            <a:r>
              <a:rPr lang="en-US" sz="1400" dirty="0" err="1">
                <a:latin typeface="Montserrat" charset="0"/>
              </a:rPr>
              <a:t>lalu</a:t>
            </a:r>
            <a:r>
              <a:rPr lang="en-US" sz="1400" dirty="0">
                <a:latin typeface="Montserrat" charset="0"/>
              </a:rPr>
              <a:t> </a:t>
            </a:r>
            <a:r>
              <a:rPr lang="en-US" sz="1400" dirty="0" err="1">
                <a:latin typeface="Montserrat" charset="0"/>
              </a:rPr>
              <a:t>lintas</a:t>
            </a:r>
            <a:r>
              <a:rPr lang="en-US" sz="1400" dirty="0">
                <a:latin typeface="Montserrat" charset="0"/>
              </a:rPr>
              <a:t> </a:t>
            </a:r>
            <a:r>
              <a:rPr lang="en-US" sz="1400" dirty="0" err="1">
                <a:latin typeface="Montserrat" charset="0"/>
              </a:rPr>
              <a:t>pada</a:t>
            </a:r>
            <a:r>
              <a:rPr lang="en-US" sz="1400" dirty="0">
                <a:latin typeface="Montserrat" charset="0"/>
              </a:rPr>
              <a:t> </a:t>
            </a:r>
            <a:r>
              <a:rPr lang="en-US" sz="1400" dirty="0" err="1">
                <a:latin typeface="Montserrat" charset="0"/>
              </a:rPr>
              <a:t>Januari</a:t>
            </a:r>
            <a:r>
              <a:rPr lang="en-US" sz="1400" dirty="0">
                <a:latin typeface="Montserrat" charset="0"/>
              </a:rPr>
              <a:t> </a:t>
            </a:r>
            <a:r>
              <a:rPr lang="en-US" sz="1400" dirty="0" err="1">
                <a:latin typeface="Montserrat" charset="0"/>
              </a:rPr>
              <a:t>sampai</a:t>
            </a:r>
            <a:r>
              <a:rPr lang="en-US" sz="1400" dirty="0">
                <a:latin typeface="Montserrat" charset="0"/>
              </a:rPr>
              <a:t> 13 September 2022 </a:t>
            </a:r>
            <a:r>
              <a:rPr lang="en-US" sz="1400" dirty="0" err="1">
                <a:latin typeface="Montserrat" charset="0"/>
              </a:rPr>
              <a:t>mengalami</a:t>
            </a:r>
            <a:r>
              <a:rPr lang="en-US" sz="1400" dirty="0">
                <a:latin typeface="Montserrat" charset="0"/>
              </a:rPr>
              <a:t> </a:t>
            </a:r>
            <a:r>
              <a:rPr lang="en-US" sz="1400" dirty="0" err="1">
                <a:latin typeface="Montserrat" charset="0"/>
              </a:rPr>
              <a:t>kenaikan</a:t>
            </a:r>
            <a:r>
              <a:rPr lang="en-US" sz="1400" dirty="0">
                <a:latin typeface="Montserrat" charset="0"/>
              </a:rPr>
              <a:t> 34,6 </a:t>
            </a:r>
            <a:r>
              <a:rPr lang="en-US" sz="1400" dirty="0" err="1">
                <a:latin typeface="Montserrat" charset="0"/>
              </a:rPr>
              <a:t>persen</a:t>
            </a:r>
            <a:r>
              <a:rPr lang="en-US" sz="1400" dirty="0">
                <a:latin typeface="Montserrat" charset="0"/>
              </a:rPr>
              <a:t> </a:t>
            </a:r>
            <a:r>
              <a:rPr lang="en-US" sz="1400" dirty="0" err="1">
                <a:latin typeface="Montserrat" charset="0"/>
              </a:rPr>
              <a:t>dari</a:t>
            </a:r>
            <a:r>
              <a:rPr lang="en-US" sz="1400" dirty="0">
                <a:latin typeface="Montserrat" charset="0"/>
              </a:rPr>
              <a:t> 2021.</a:t>
            </a:r>
            <a:br>
              <a:rPr lang="en-US" sz="1400" dirty="0">
                <a:latin typeface="Montserrat" charset="0"/>
              </a:rPr>
            </a:br>
            <a:endParaRPr lang="en-US" sz="1400" dirty="0">
              <a:latin typeface="Montserrat" charset="0"/>
            </a:endParaRPr>
          </a:p>
        </p:txBody>
      </p:sp>
    </p:spTree>
    <p:extLst>
      <p:ext uri="{BB962C8B-B14F-4D97-AF65-F5344CB8AC3E}">
        <p14:creationId xmlns:p14="http://schemas.microsoft.com/office/powerpoint/2010/main" val="2229325907"/>
      </p:ext>
    </p:extLst>
  </p:cSld>
  <p:clrMapOvr>
    <a:masterClrMapping/>
  </p:clrMapOvr>
  <p:timing>
    <p:tnLst>
      <p:par>
        <p:cTn id="1" dur="indefinite" restart="never" nodeType="tmRoot"/>
      </p:par>
    </p:tnLst>
  </p:timing>
</p:sld>
</file>

<file path=ppt/theme/theme1.xml><?xml version="1.0" encoding="utf-8"?>
<a:theme xmlns:a="http://schemas.openxmlformats.org/drawingml/2006/main" name="Artificial Intelligence (AI) Technology Consulting by Slidesgo">
  <a:themeElements>
    <a:clrScheme name="Simple Light">
      <a:dk1>
        <a:srgbClr val="FFFFFF"/>
      </a:dk1>
      <a:lt1>
        <a:srgbClr val="27173A"/>
      </a:lt1>
      <a:dk2>
        <a:srgbClr val="AE77D6"/>
      </a:dk2>
      <a:lt2>
        <a:srgbClr val="5A1387"/>
      </a:lt2>
      <a:accent1>
        <a:srgbClr val="76F3FB"/>
      </a:accent1>
      <a:accent2>
        <a:srgbClr val="729B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3485</TotalTime>
  <Words>751</Words>
  <Application>Microsoft Office PowerPoint</Application>
  <PresentationFormat>On-screen Show (16:9)</PresentationFormat>
  <Paragraphs>110</Paragraphs>
  <Slides>26</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vt:lpstr>
      <vt:lpstr>Bebas Neue</vt:lpstr>
      <vt:lpstr>Nunito Light</vt:lpstr>
      <vt:lpstr>Montserrat</vt:lpstr>
      <vt:lpstr>Montserrat Light</vt:lpstr>
      <vt:lpstr>PT Sans</vt:lpstr>
      <vt:lpstr>Montserrat Black</vt:lpstr>
      <vt:lpstr>Anaheim</vt:lpstr>
      <vt:lpstr>Artificial Intelligence (AI) Technology Consulting by Slidesgo</vt:lpstr>
      <vt:lpstr>Penerapan Model AI Sistem Kamera Kabin Kendaraan berdasarkan Algoritma Haarcascade </vt:lpstr>
      <vt:lpstr>Anggota Kelompok 3 : </vt:lpstr>
      <vt:lpstr>LOADING…</vt:lpstr>
      <vt:lpstr>Latar Belakang</vt:lpstr>
      <vt:lpstr>AI Project Cycle</vt:lpstr>
      <vt:lpstr>01</vt:lpstr>
      <vt:lpstr>Berdasarkan data Korps Lalu Lintas (Korlantas) Polri, sepanjang periode Januari-13 September 2022 jumlah kecelakaan lalu lintas di seluruh Indonesia mencapai 94,6 ribu kasus. Jumlah tersebut melonjak 34,6% dari periode yang sama tahun sebelumnya, yang jumlahnya sekitar 70,2 ribu kasus.Seluruh kasus kecelakaan lalu lintas yang terjadi di periode Januari-13 September 2022 telah mengakibatkan 19.054 orang tewas. Korban meninggal akibat kecelakaan tersebut bertambah 683 orang atau naik 3,7% dibanding dengan periode yang sama tahun lalu. Untuk mengatasi permasalah tersebut,  membuat program berbasis web yang bernama “Sistem Kamera Kabin Kendaraan” dengan tujuan untuk membantu meminimalisir angka kecelakaan lalu lintas yang disebabkan oleh faktor manusia yaitu kelalaian dari pengemudi. </vt:lpstr>
      <vt:lpstr>What : Mengacu pada permasalahan dan bagaimana tahu masalahnya. Berdasarkan masalah yang terjadi ditemukan bahwa kecelakaan lalu lintas terbesar disebabkan oleh faktor manusia yang dalam hal ini adalah pengemudi. Maka dengan adanya program ini diharapkan dapat membantu meminimalisir kecelakaan lalu lintas serta menjadi awareness tools bagi setiap pengemudi untuk bisa berhati-hati dalam berkendara. Where : Mengacu pada konteks, situasi, maupun lokasi masalah. Lokasi dalam permasalahan yang muncul terdapat di area lalu lintas. Program ini dapat dengan mudah digunakan oleh pengemudi melalui website. Who : Mengacu pada siapa yang menghadapi masalah dan siapa pemangku kepentingan dari masalah tersebut. Adapun yang menghadapi masalah dan pemangku dari masalah ini adalah pengemudi yang masih lalai saat berkendara.</vt:lpstr>
      <vt:lpstr>Why : Mengacu pada mengapa diperlukan pemecahan masalah dan manfaat apa yang akan didapatkan bagi pemangku kepentingan. Kecelakaan yang disebabkan oleh manusia merupakan hal yang bisa memberikan dampak buruk tidak hanya dirasakan oleh pengemudi melainkan menimbulkan dampak buruk juga pada orang lain yang sedang berkendara dekat dengan pengemudi. Program ini akan sangat dibutuhkan untuk mengurangi besarnya angka kecelakaan yang disebabkan oleh faktor manusia di Indonesia, terkhusus di kota-kota besar seperti: Jakarta, Surabaya, Medan, dan Bandung. When : Mengacu pada kapan, masalah jumlah kecelakaan lalu lintas di seluruh Indonesia. Sejak Januari hingga 13 September 2022 mencapai 94.617 kasus, jumlah kecelakaan lalu lintas pada Januari sampai 13 September 2022 mengalami kenaikan 34,6 persen dari 2021. </vt:lpstr>
      <vt:lpstr>Data Acquisition</vt:lpstr>
      <vt:lpstr>Data Acquisition</vt:lpstr>
      <vt:lpstr>DATA EXPLORATION</vt:lpstr>
      <vt:lpstr>Modelling</vt:lpstr>
      <vt:lpstr>PowerPoint Presentation</vt:lpstr>
      <vt:lpstr>PowerPoint Presentation</vt:lpstr>
      <vt:lpstr>Evaluation</vt:lpstr>
      <vt:lpstr>PowerPoint Presentation</vt:lpstr>
      <vt:lpstr>PowerPoint Presentation</vt:lpstr>
      <vt:lpstr>Deployment</vt:lpstr>
      <vt:lpstr>PowerPoint Presentation</vt:lpstr>
      <vt:lpstr>Fitur selanjutnya yang bisa digunakan oleh user adalah fitur kamera. Fitur ini merupakan fitur utama pada program. Saat berkendara fitur ini digunakan oleh pengemudi untuk mendeteksi kantuk pengemudi agar bisa berkendara dengan aman. Selain itu terdapat fungsi tambahan lain yang ada pada fitur ini, yaitu peta (maps) dengan tujuan mempermudah mengarahkan pengemudi menuju tempat tujuan. </vt:lpstr>
      <vt:lpstr>PowerPoint Presentation</vt:lpstr>
      <vt:lpstr>PowerPoint Presentation</vt:lpstr>
      <vt:lpstr>1. Terlaksana dengan baik dengan mengimplementasikan ilmu yang telah diberikan 2. Proyek ini sejalan dengan visi misi pada Orbit Future Academy 3. Orbit Future Academy mampu memberikan inovasi Artificial Intelligence dalam kehidupan bermasyarakat serta terapat materi menarik yang diberikan 4. Pada program ini terdapat 3 (tiga) fitur yang dapat digunakan oleh pengguna, yaitu : - Beranda - Kamera - Tentang kami</vt:lpstr>
      <vt:lpstr>Kesimpulan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Penerapan Model AI Sistem Kamera Kabin Kendaraan berdasarkan Algoritma Haarcascade</dc:title>
  <dc:creator>BAYU</dc:creator>
  <cp:lastModifiedBy>BAYU</cp:lastModifiedBy>
  <cp:revision>28</cp:revision>
  <dcterms:modified xsi:type="dcterms:W3CDTF">2022-12-08T16:17:58Z</dcterms:modified>
</cp:coreProperties>
</file>